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Playfair Display"/>
      <p:regular r:id="rId43"/>
      <p:bold r:id="rId44"/>
      <p:italic r:id="rId45"/>
      <p:boldItalic r:id="rId46"/>
    </p:embeddedFont>
    <p:embeddedFont>
      <p:font typeface="Lato"/>
      <p:regular r:id="rId47"/>
      <p:bold r:id="rId48"/>
      <p:italic r:id="rId49"/>
      <p:boldItalic r:id="rId50"/>
    </p:embeddedFont>
    <p:embeddedFont>
      <p:font typeface="Lato Light"/>
      <p:regular r:id="rId51"/>
      <p:bold r:id="rId52"/>
      <p:italic r:id="rId53"/>
      <p:boldItalic r:id="rId54"/>
    </p:embeddedFont>
    <p:embeddedFont>
      <p:font typeface="Montserrat ExtraLight"/>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B7338EC-6ECF-465C-B741-B35295B4D92C}">
  <a:tblStyle styleId="{DB7338EC-6ECF-465C-B741-B35295B4D92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PlayfairDisplay-bold.fntdata"/><Relationship Id="rId43" Type="http://schemas.openxmlformats.org/officeDocument/2006/relationships/font" Target="fonts/PlayfairDisplay-regular.fntdata"/><Relationship Id="rId46" Type="http://schemas.openxmlformats.org/officeDocument/2006/relationships/font" Target="fonts/PlayfairDisplay-boldItalic.fntdata"/><Relationship Id="rId45" Type="http://schemas.openxmlformats.org/officeDocument/2006/relationships/font" Target="fonts/PlayfairDisplay-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bold.fntdata"/><Relationship Id="rId47" Type="http://schemas.openxmlformats.org/officeDocument/2006/relationships/font" Target="fonts/Lato-regular.fntdata"/><Relationship Id="rId49"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atoLight-regular.fntdata"/><Relationship Id="rId50" Type="http://schemas.openxmlformats.org/officeDocument/2006/relationships/font" Target="fonts/Lato-boldItalic.fntdata"/><Relationship Id="rId53" Type="http://schemas.openxmlformats.org/officeDocument/2006/relationships/font" Target="fonts/LatoLight-italic.fntdata"/><Relationship Id="rId52" Type="http://schemas.openxmlformats.org/officeDocument/2006/relationships/font" Target="fonts/LatoLight-bold.fntdata"/><Relationship Id="rId11" Type="http://schemas.openxmlformats.org/officeDocument/2006/relationships/slide" Target="slides/slide6.xml"/><Relationship Id="rId55" Type="http://schemas.openxmlformats.org/officeDocument/2006/relationships/font" Target="fonts/MontserratExtraLight-regular.fntdata"/><Relationship Id="rId10" Type="http://schemas.openxmlformats.org/officeDocument/2006/relationships/slide" Target="slides/slide5.xml"/><Relationship Id="rId54" Type="http://schemas.openxmlformats.org/officeDocument/2006/relationships/font" Target="fonts/LatoLight-boldItalic.fntdata"/><Relationship Id="rId13" Type="http://schemas.openxmlformats.org/officeDocument/2006/relationships/slide" Target="slides/slide8.xml"/><Relationship Id="rId57" Type="http://schemas.openxmlformats.org/officeDocument/2006/relationships/font" Target="fonts/MontserratExtraLight-italic.fntdata"/><Relationship Id="rId12" Type="http://schemas.openxmlformats.org/officeDocument/2006/relationships/slide" Target="slides/slide7.xml"/><Relationship Id="rId56" Type="http://schemas.openxmlformats.org/officeDocument/2006/relationships/font" Target="fonts/MontserratExtraLight-bold.fntdata"/><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font" Target="fonts/MontserratExtraLight-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440cc3274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440cc327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440cc3274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440cc3274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Submetemos também um projeto para desenvolver um sistema SLAM para o fundo do mar. SLAM significa Simultaneous Localization and Mapping e basicamente consiste em, através de vídeo, gerar um modelo 3D do ambiente e obter a trajetoria do robot nesse modelo.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Este tipo de projeto vai nos permitir operar em ambientes desconhecidos, porque deixamos de necessitar de criar o modelo 3D dos campos antes da operação, vai-nos reduzir o ruído do sensor de posicionamento do ROV no sentido de melhorar a nossa RA e também vai-nos abrir portas a novas funcionalidades como por exemplo interagir com o mundo, evitar colisões,... Também nos permite ter funcionalidades mais atrativas para outras aplicações e industrias como por exemplo investigação científica e aquacultura.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3a306261d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a306261d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main goal is to automatically detect anomalies in marine renewables’ subsea structures.</a:t>
            </a:r>
            <a:endParaRPr/>
          </a:p>
          <a:p>
            <a:pPr indent="0" lvl="0" marL="0" rtl="0" algn="l">
              <a:spcBef>
                <a:spcPts val="0"/>
              </a:spcBef>
              <a:spcAft>
                <a:spcPts val="0"/>
              </a:spcAft>
              <a:buNone/>
            </a:pPr>
            <a:r>
              <a:rPr lang="en"/>
              <a:t>These anomalies may be biofouling, which is what we see in that figure. Bio organisms grow in the surface of the structures and damage them, so they need to be cleaned from time to time.</a:t>
            </a:r>
            <a:endParaRPr/>
          </a:p>
          <a:p>
            <a:pPr indent="0" lvl="0" marL="0" rtl="0" algn="l">
              <a:spcBef>
                <a:spcPts val="0"/>
              </a:spcBef>
              <a:spcAft>
                <a:spcPts val="0"/>
              </a:spcAft>
              <a:buNone/>
            </a:pPr>
            <a:r>
              <a:rPr lang="en"/>
              <a:t>We want to detect when sacrificial anodes need to be replaced, these are highly active anodes that protect the main structure from corrosion.</a:t>
            </a:r>
            <a:endParaRPr/>
          </a:p>
          <a:p>
            <a:pPr indent="0" lvl="0" marL="0" rtl="0" algn="l">
              <a:spcBef>
                <a:spcPts val="0"/>
              </a:spcBef>
              <a:spcAft>
                <a:spcPts val="0"/>
              </a:spcAft>
              <a:buNone/>
            </a:pPr>
            <a:r>
              <a:rPr lang="en"/>
              <a:t>We want to detect leaks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440a9e04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440a9e04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440a9e047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440a9e047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important not only for this particular problem but for future problems.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4411f167f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4411f167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4411f167f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4411f167f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440a9e047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440a9e047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440a9e047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440a9e047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440a9e0478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440a9e0478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393d99f6a2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93d99f6a2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talk is divided in 3 main parts: I am gonna talk about Abyssal and some of our products and then I am gonna talk about two of our ongoing research projects: one for structure inspection and another for subsea SLAM</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 name="Shape 541"/>
        <p:cNvGrpSpPr/>
        <p:nvPr/>
      </p:nvGrpSpPr>
      <p:grpSpPr>
        <a:xfrm>
          <a:off x="0" y="0"/>
          <a:ext cx="0" cy="0"/>
          <a:chOff x="0" y="0"/>
          <a:chExt cx="0" cy="0"/>
        </a:xfrm>
      </p:grpSpPr>
      <p:sp>
        <p:nvSpPr>
          <p:cNvPr id="542" name="Google Shape;542;g44152268a8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44152268a8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3" name="Shape 633"/>
        <p:cNvGrpSpPr/>
        <p:nvPr/>
      </p:nvGrpSpPr>
      <p:grpSpPr>
        <a:xfrm>
          <a:off x="0" y="0"/>
          <a:ext cx="0" cy="0"/>
          <a:chOff x="0" y="0"/>
          <a:chExt cx="0" cy="0"/>
        </a:xfrm>
      </p:grpSpPr>
      <p:sp>
        <p:nvSpPr>
          <p:cNvPr id="634" name="Google Shape;634;g440a9e0478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440a9e0478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Definition/Motivation</a:t>
            </a:r>
            <a:endParaRPr/>
          </a:p>
          <a:p>
            <a:pPr indent="-298450" lvl="0" marL="457200" rtl="0" algn="l">
              <a:spcBef>
                <a:spcPts val="0"/>
              </a:spcBef>
              <a:spcAft>
                <a:spcPts val="0"/>
              </a:spcAft>
              <a:buSzPts val="1100"/>
              <a:buChar char="-"/>
            </a:pPr>
            <a:r>
              <a:rPr lang="en"/>
              <a:t>Detect fish</a:t>
            </a:r>
            <a:endParaRPr/>
          </a:p>
          <a:p>
            <a:pPr indent="-298450" lvl="0" marL="457200" rtl="0" algn="l">
              <a:spcBef>
                <a:spcPts val="0"/>
              </a:spcBef>
              <a:spcAft>
                <a:spcPts val="0"/>
              </a:spcAft>
              <a:buSzPts val="1100"/>
              <a:buChar char="-"/>
            </a:pPr>
            <a:r>
              <a:rPr lang="en"/>
              <a:t>Large number of unlabeled videos</a:t>
            </a:r>
            <a:endParaRPr/>
          </a:p>
          <a:p>
            <a:pPr indent="0" lvl="0" marL="0" rtl="0" algn="l">
              <a:spcBef>
                <a:spcPts val="0"/>
              </a:spcBef>
              <a:spcAft>
                <a:spcPts val="0"/>
              </a:spcAft>
              <a:buNone/>
            </a:pPr>
            <a:r>
              <a:rPr lang="en"/>
              <a:t>Typical workflow: random sampling</a:t>
            </a:r>
            <a:endParaRPr/>
          </a:p>
          <a:p>
            <a:pPr indent="-298450" lvl="0" marL="457200" rtl="0" algn="l">
              <a:spcBef>
                <a:spcPts val="0"/>
              </a:spcBef>
              <a:spcAft>
                <a:spcPts val="0"/>
              </a:spcAft>
              <a:buSzPts val="1100"/>
              <a:buChar char="-"/>
            </a:pPr>
            <a:r>
              <a:rPr lang="en"/>
              <a:t>Problem: Sample similar examples</a:t>
            </a:r>
            <a:endParaRPr/>
          </a:p>
          <a:p>
            <a:pPr indent="-298450" lvl="0" marL="457200" rtl="0" algn="l">
              <a:spcBef>
                <a:spcPts val="0"/>
              </a:spcBef>
              <a:spcAft>
                <a:spcPts val="0"/>
              </a:spcAft>
              <a:buSzPts val="1100"/>
              <a:buChar char="-"/>
            </a:pPr>
            <a:r>
              <a:rPr lang="en"/>
              <a:t>Unbalanced dataset</a:t>
            </a:r>
            <a:endParaRPr/>
          </a:p>
          <a:p>
            <a:pPr indent="0" lvl="0" marL="0" rtl="0" algn="l">
              <a:spcBef>
                <a:spcPts val="0"/>
              </a:spcBef>
              <a:spcAft>
                <a:spcPts val="0"/>
              </a:spcAft>
              <a:buNone/>
            </a:pPr>
            <a:r>
              <a:rPr lang="en"/>
              <a:t>Solution: Active Learning</a:t>
            </a:r>
            <a:endParaRPr/>
          </a:p>
          <a:p>
            <a:pPr indent="-298450" lvl="0" marL="457200" rtl="0" algn="l">
              <a:spcBef>
                <a:spcPts val="0"/>
              </a:spcBef>
              <a:spcAft>
                <a:spcPts val="0"/>
              </a:spcAft>
              <a:buSzPts val="1100"/>
              <a:buChar char="-"/>
            </a:pPr>
            <a:r>
              <a:rPr lang="en"/>
              <a:t>What is AL</a:t>
            </a:r>
            <a:endParaRPr/>
          </a:p>
          <a:p>
            <a:pPr indent="0" lvl="0" marL="0" rtl="0" algn="l">
              <a:spcBef>
                <a:spcPts val="0"/>
              </a:spcBef>
              <a:spcAft>
                <a:spcPts val="0"/>
              </a:spcAft>
              <a:buNone/>
            </a:pPr>
            <a:r>
              <a:rPr lang="en"/>
              <a:t>Choices. We want to evaluate if this works at all:</a:t>
            </a:r>
            <a:endParaRPr/>
          </a:p>
          <a:p>
            <a:pPr indent="-298450" lvl="0" marL="457200" rtl="0" algn="l">
              <a:spcBef>
                <a:spcPts val="0"/>
              </a:spcBef>
              <a:spcAft>
                <a:spcPts val="0"/>
              </a:spcAft>
              <a:buSzPts val="1100"/>
              <a:buChar char="-"/>
            </a:pPr>
            <a:r>
              <a:rPr lang="en"/>
              <a:t>Dataset</a:t>
            </a:r>
            <a:endParaRPr/>
          </a:p>
          <a:p>
            <a:pPr indent="-298450" lvl="0" marL="457200" rtl="0" algn="l">
              <a:spcBef>
                <a:spcPts val="0"/>
              </a:spcBef>
              <a:spcAft>
                <a:spcPts val="0"/>
              </a:spcAft>
              <a:buSzPts val="1100"/>
              <a:buChar char="-"/>
            </a:pPr>
            <a:r>
              <a:rPr lang="en"/>
              <a:t>Sampling Method</a:t>
            </a:r>
            <a:endParaRPr/>
          </a:p>
          <a:p>
            <a:pPr indent="-298450" lvl="0" marL="457200" rtl="0" algn="l">
              <a:spcBef>
                <a:spcPts val="0"/>
              </a:spcBef>
              <a:spcAft>
                <a:spcPts val="0"/>
              </a:spcAft>
              <a:buSzPts val="1100"/>
              <a:buChar char="-"/>
            </a:pPr>
            <a:r>
              <a:rPr lang="en"/>
              <a:t>Model</a:t>
            </a:r>
            <a:endParaRPr/>
          </a:p>
          <a:p>
            <a:pPr indent="0" lvl="0" marL="0" rtl="0" algn="l">
              <a:spcBef>
                <a:spcPts val="0"/>
              </a:spcBef>
              <a:spcAft>
                <a:spcPts val="0"/>
              </a:spcAft>
              <a:buNone/>
            </a:pPr>
            <a:r>
              <a:rPr lang="en"/>
              <a:t>Dataset: VOC (cat vs all) (unbalanced)</a:t>
            </a:r>
            <a:endParaRPr/>
          </a:p>
          <a:p>
            <a:pPr indent="0" lvl="0" marL="0" rtl="0" algn="l">
              <a:spcBef>
                <a:spcPts val="0"/>
              </a:spcBef>
              <a:spcAft>
                <a:spcPts val="0"/>
              </a:spcAft>
              <a:buNone/>
            </a:pPr>
            <a:r>
              <a:rPr lang="en"/>
              <a:t>Sampling Method: </a:t>
            </a:r>
            <a:endParaRPr/>
          </a:p>
          <a:p>
            <a:pPr indent="-298450" lvl="0" marL="457200" rtl="0" algn="l">
              <a:spcBef>
                <a:spcPts val="0"/>
              </a:spcBef>
              <a:spcAft>
                <a:spcPts val="0"/>
              </a:spcAft>
              <a:buSzPts val="1100"/>
              <a:buChar char="-"/>
            </a:pPr>
            <a:r>
              <a:rPr lang="en"/>
              <a:t>Predictive Entropy</a:t>
            </a:r>
            <a:endParaRPr/>
          </a:p>
          <a:p>
            <a:pPr indent="-298450" lvl="0" marL="457200" rtl="0" algn="l">
              <a:spcBef>
                <a:spcPts val="0"/>
              </a:spcBef>
              <a:spcAft>
                <a:spcPts val="0"/>
              </a:spcAft>
              <a:buSzPts val="1100"/>
              <a:buChar char="-"/>
            </a:pPr>
            <a:r>
              <a:rPr lang="en"/>
              <a:t>Cross-Entropy?</a:t>
            </a:r>
            <a:endParaRPr/>
          </a:p>
          <a:p>
            <a:pPr indent="0" lvl="0" marL="0" rtl="0" algn="l">
              <a:spcBef>
                <a:spcPts val="0"/>
              </a:spcBef>
              <a:spcAft>
                <a:spcPts val="0"/>
              </a:spcAft>
              <a:buNone/>
            </a:pPr>
            <a:r>
              <a:rPr lang="en"/>
              <a:t>Model: CNN (of course) (SqueezeNet)</a:t>
            </a:r>
            <a:endParaRPr/>
          </a:p>
          <a:p>
            <a:pPr indent="0" lvl="0" marL="0" rtl="0" algn="l">
              <a:spcBef>
                <a:spcPts val="0"/>
              </a:spcBef>
              <a:spcAft>
                <a:spcPts val="0"/>
              </a:spcAft>
              <a:buNone/>
            </a:pPr>
            <a:r>
              <a:rPr lang="en"/>
              <a:t>Results: pre-trained</a:t>
            </a:r>
            <a:endParaRPr/>
          </a:p>
          <a:p>
            <a:pPr indent="-298450" lvl="0" marL="457200" rtl="0" algn="l">
              <a:spcBef>
                <a:spcPts val="0"/>
              </a:spcBef>
              <a:spcAft>
                <a:spcPts val="0"/>
              </a:spcAft>
              <a:buSzPts val="1100"/>
              <a:buChar char="-"/>
            </a:pPr>
            <a:r>
              <a:rPr lang="en"/>
              <a:t>AP</a:t>
            </a:r>
            <a:endParaRPr/>
          </a:p>
          <a:p>
            <a:pPr indent="-298450" lvl="0" marL="457200" rtl="0" algn="l">
              <a:spcBef>
                <a:spcPts val="0"/>
              </a:spcBef>
              <a:spcAft>
                <a:spcPts val="0"/>
              </a:spcAft>
              <a:buSzPts val="1100"/>
              <a:buChar char="-"/>
            </a:pPr>
            <a:r>
              <a:rPr lang="en"/>
              <a:t>Number Positive/Negative</a:t>
            </a:r>
            <a:endParaRPr/>
          </a:p>
          <a:p>
            <a:pPr indent="-298450" lvl="0" marL="457200" rtl="0" algn="l">
              <a:spcBef>
                <a:spcPts val="0"/>
              </a:spcBef>
              <a:spcAft>
                <a:spcPts val="0"/>
              </a:spcAft>
              <a:buSzPts val="1100"/>
              <a:buChar char="-"/>
            </a:pPr>
            <a:r>
              <a:rPr lang="en"/>
              <a:t>Example Filipa sent me</a:t>
            </a:r>
            <a:endParaRPr/>
          </a:p>
          <a:p>
            <a:pPr indent="0" lvl="0" marL="0" rtl="0" algn="l">
              <a:spcBef>
                <a:spcPts val="0"/>
              </a:spcBef>
              <a:spcAft>
                <a:spcPts val="0"/>
              </a:spcAft>
              <a:buNone/>
            </a:pPr>
            <a:r>
              <a:rPr lang="en"/>
              <a:t>Results: scratch</a:t>
            </a:r>
            <a:endParaRPr/>
          </a:p>
          <a:p>
            <a:pPr indent="-298450" lvl="0" marL="457200" rtl="0" algn="l">
              <a:spcBef>
                <a:spcPts val="0"/>
              </a:spcBef>
              <a:spcAft>
                <a:spcPts val="0"/>
              </a:spcAft>
              <a:buSzPts val="1100"/>
              <a:buChar char="-"/>
            </a:pPr>
            <a:r>
              <a:rPr lang="en"/>
              <a:t>AP/AUC</a:t>
            </a:r>
            <a:endParaRPr/>
          </a:p>
          <a:p>
            <a:pPr indent="-298450" lvl="0" marL="457200" rtl="0" algn="l">
              <a:spcBef>
                <a:spcPts val="0"/>
              </a:spcBef>
              <a:spcAft>
                <a:spcPts val="0"/>
              </a:spcAft>
              <a:buSzPts val="1100"/>
              <a:buChar char="-"/>
            </a:pPr>
            <a:r>
              <a:rPr lang="en"/>
              <a:t>Number Positive/Negative</a:t>
            </a:r>
            <a:endParaRPr/>
          </a:p>
          <a:p>
            <a:pPr indent="0" lvl="0" marL="0" rtl="0" algn="l">
              <a:spcBef>
                <a:spcPts val="0"/>
              </a:spcBef>
              <a:spcAft>
                <a:spcPts val="0"/>
              </a:spcAft>
              <a:buNone/>
            </a:pPr>
            <a:r>
              <a:rPr lang="en"/>
              <a:t>Now to the fish dataset:</a:t>
            </a:r>
            <a:endParaRPr/>
          </a:p>
          <a:p>
            <a:pPr indent="-298450" lvl="0" marL="457200" rtl="0" algn="l">
              <a:spcBef>
                <a:spcPts val="0"/>
              </a:spcBef>
              <a:spcAft>
                <a:spcPts val="0"/>
              </a:spcAft>
              <a:buSzPts val="1100"/>
              <a:buChar char="-"/>
            </a:pPr>
            <a:r>
              <a:rPr lang="en"/>
              <a:t>Tool to label</a:t>
            </a:r>
            <a:endParaRPr/>
          </a:p>
          <a:p>
            <a:pPr indent="0" lvl="0" marL="0" rtl="0" algn="l">
              <a:spcBef>
                <a:spcPts val="0"/>
              </a:spcBef>
              <a:spcAft>
                <a:spcPts val="0"/>
              </a:spcAft>
              <a:buNone/>
            </a:pPr>
            <a:r>
              <a:rPr lang="en"/>
              <a:t>Caution:</a:t>
            </a:r>
            <a:endParaRPr/>
          </a:p>
          <a:p>
            <a:pPr indent="-298450" lvl="0" marL="457200" rtl="0" algn="l">
              <a:spcBef>
                <a:spcPts val="0"/>
              </a:spcBef>
              <a:spcAft>
                <a:spcPts val="0"/>
              </a:spcAft>
              <a:buSzPts val="1100"/>
              <a:buChar char="-"/>
            </a:pPr>
            <a:r>
              <a:rPr lang="en"/>
              <a:t>Cross-entropy vs Predictive Entropy</a:t>
            </a:r>
            <a:endParaRPr/>
          </a:p>
          <a:p>
            <a:pPr indent="0" lvl="0" marL="0" rtl="0" algn="l">
              <a:spcBef>
                <a:spcPts val="0"/>
              </a:spcBef>
              <a:spcAft>
                <a:spcPts val="0"/>
              </a:spcAft>
              <a:buNone/>
            </a:pPr>
            <a:r>
              <a:rPr lang="en"/>
              <a:t>Deep Learning learns the features:</a:t>
            </a:r>
            <a:endParaRPr/>
          </a:p>
          <a:p>
            <a:pPr indent="-298450" lvl="0" marL="457200" rtl="0" algn="l">
              <a:spcBef>
                <a:spcPts val="0"/>
              </a:spcBef>
              <a:spcAft>
                <a:spcPts val="0"/>
              </a:spcAft>
              <a:buSzPts val="1100"/>
              <a:buChar char="-"/>
            </a:pPr>
            <a:r>
              <a:rPr lang="en"/>
              <a:t>They are all wrong</a:t>
            </a:r>
            <a:endParaRPr/>
          </a:p>
          <a:p>
            <a:pPr indent="0" lvl="0" marL="0" rtl="0" algn="l">
              <a:spcBef>
                <a:spcPts val="0"/>
              </a:spcBef>
              <a:spcAft>
                <a:spcPts val="0"/>
              </a:spcAft>
              <a:buNone/>
            </a:pPr>
            <a:r>
              <a:rPr lang="en"/>
              <a:t>Of course this could be solved by labeling more images, but where is the fun in that?</a:t>
            </a:r>
            <a:endParaRPr/>
          </a:p>
          <a:p>
            <a:pPr indent="0" lvl="0" marL="0" rtl="0" algn="l">
              <a:spcBef>
                <a:spcPts val="0"/>
              </a:spcBef>
              <a:spcAft>
                <a:spcPts val="0"/>
              </a:spcAft>
              <a:buNone/>
            </a:pPr>
            <a:r>
              <a:rPr lang="en"/>
              <a:t>Find regions of the feature space more likely to being wrongly classified:</a:t>
            </a:r>
            <a:endParaRPr/>
          </a:p>
          <a:p>
            <a:pPr indent="-298450" lvl="0" marL="457200" rtl="0" algn="l">
              <a:spcBef>
                <a:spcPts val="0"/>
              </a:spcBef>
              <a:spcAft>
                <a:spcPts val="0"/>
              </a:spcAft>
              <a:buSzPts val="1100"/>
              <a:buChar char="-"/>
            </a:pPr>
            <a:r>
              <a:rPr lang="en"/>
              <a:t>Auto-Encoder</a:t>
            </a:r>
            <a:endParaRPr/>
          </a:p>
          <a:p>
            <a:pPr indent="0" lvl="0" marL="45720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0" name="Shape 640"/>
        <p:cNvGrpSpPr/>
        <p:nvPr/>
      </p:nvGrpSpPr>
      <p:grpSpPr>
        <a:xfrm>
          <a:off x="0" y="0"/>
          <a:ext cx="0" cy="0"/>
          <a:chOff x="0" y="0"/>
          <a:chExt cx="0" cy="0"/>
        </a:xfrm>
      </p:grpSpPr>
      <p:sp>
        <p:nvSpPr>
          <p:cNvPr id="641" name="Google Shape;641;g440a9e047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440a9e047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3" name="Shape 653"/>
        <p:cNvGrpSpPr/>
        <p:nvPr/>
      </p:nvGrpSpPr>
      <p:grpSpPr>
        <a:xfrm>
          <a:off x="0" y="0"/>
          <a:ext cx="0" cy="0"/>
          <a:chOff x="0" y="0"/>
          <a:chExt cx="0" cy="0"/>
        </a:xfrm>
      </p:grpSpPr>
      <p:sp>
        <p:nvSpPr>
          <p:cNvPr id="654" name="Google Shape;654;g440a9e0478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440a9e0478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0" name="Shape 660"/>
        <p:cNvGrpSpPr/>
        <p:nvPr/>
      </p:nvGrpSpPr>
      <p:grpSpPr>
        <a:xfrm>
          <a:off x="0" y="0"/>
          <a:ext cx="0" cy="0"/>
          <a:chOff x="0" y="0"/>
          <a:chExt cx="0" cy="0"/>
        </a:xfrm>
      </p:grpSpPr>
      <p:sp>
        <p:nvSpPr>
          <p:cNvPr id="661" name="Google Shape;661;g4411f167f3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4411f167f3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8" name="Shape 668"/>
        <p:cNvGrpSpPr/>
        <p:nvPr/>
      </p:nvGrpSpPr>
      <p:grpSpPr>
        <a:xfrm>
          <a:off x="0" y="0"/>
          <a:ext cx="0" cy="0"/>
          <a:chOff x="0" y="0"/>
          <a:chExt cx="0" cy="0"/>
        </a:xfrm>
      </p:grpSpPr>
      <p:sp>
        <p:nvSpPr>
          <p:cNvPr id="669" name="Google Shape;669;g44b0628ac0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44b0628ac0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Google Shape;679;g4411f167f3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4411f167f3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6" name="Shape 686"/>
        <p:cNvGrpSpPr/>
        <p:nvPr/>
      </p:nvGrpSpPr>
      <p:grpSpPr>
        <a:xfrm>
          <a:off x="0" y="0"/>
          <a:ext cx="0" cy="0"/>
          <a:chOff x="0" y="0"/>
          <a:chExt cx="0" cy="0"/>
        </a:xfrm>
      </p:grpSpPr>
      <p:sp>
        <p:nvSpPr>
          <p:cNvPr id="687" name="Google Shape;687;g44b0628ac0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44b0628ac0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3" name="Shape 693"/>
        <p:cNvGrpSpPr/>
        <p:nvPr/>
      </p:nvGrpSpPr>
      <p:grpSpPr>
        <a:xfrm>
          <a:off x="0" y="0"/>
          <a:ext cx="0" cy="0"/>
          <a:chOff x="0" y="0"/>
          <a:chExt cx="0" cy="0"/>
        </a:xfrm>
      </p:grpSpPr>
      <p:sp>
        <p:nvSpPr>
          <p:cNvPr id="694" name="Google Shape;694;g44b0628ac0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44b0628ac0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5" name="Shape 715"/>
        <p:cNvGrpSpPr/>
        <p:nvPr/>
      </p:nvGrpSpPr>
      <p:grpSpPr>
        <a:xfrm>
          <a:off x="0" y="0"/>
          <a:ext cx="0" cy="0"/>
          <a:chOff x="0" y="0"/>
          <a:chExt cx="0" cy="0"/>
        </a:xfrm>
      </p:grpSpPr>
      <p:sp>
        <p:nvSpPr>
          <p:cNvPr id="716" name="Google Shape;716;g44b0628ac0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44b0628ac0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39f2df0e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9f2df0e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6" name="Shape 726"/>
        <p:cNvGrpSpPr/>
        <p:nvPr/>
      </p:nvGrpSpPr>
      <p:grpSpPr>
        <a:xfrm>
          <a:off x="0" y="0"/>
          <a:ext cx="0" cy="0"/>
          <a:chOff x="0" y="0"/>
          <a:chExt cx="0" cy="0"/>
        </a:xfrm>
      </p:grpSpPr>
      <p:sp>
        <p:nvSpPr>
          <p:cNvPr id="727" name="Google Shape;727;g44b0628ac0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44b0628ac0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7" name="Shape 737"/>
        <p:cNvGrpSpPr/>
        <p:nvPr/>
      </p:nvGrpSpPr>
      <p:grpSpPr>
        <a:xfrm>
          <a:off x="0" y="0"/>
          <a:ext cx="0" cy="0"/>
          <a:chOff x="0" y="0"/>
          <a:chExt cx="0" cy="0"/>
        </a:xfrm>
      </p:grpSpPr>
      <p:sp>
        <p:nvSpPr>
          <p:cNvPr id="738" name="Google Shape;738;g440a9e0478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440a9e0478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4" name="Shape 744"/>
        <p:cNvGrpSpPr/>
        <p:nvPr/>
      </p:nvGrpSpPr>
      <p:grpSpPr>
        <a:xfrm>
          <a:off x="0" y="0"/>
          <a:ext cx="0" cy="0"/>
          <a:chOff x="0" y="0"/>
          <a:chExt cx="0" cy="0"/>
        </a:xfrm>
      </p:grpSpPr>
      <p:sp>
        <p:nvSpPr>
          <p:cNvPr id="745" name="Google Shape;745;g440a9e047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440a9e047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3" name="Shape 753"/>
        <p:cNvGrpSpPr/>
        <p:nvPr/>
      </p:nvGrpSpPr>
      <p:grpSpPr>
        <a:xfrm>
          <a:off x="0" y="0"/>
          <a:ext cx="0" cy="0"/>
          <a:chOff x="0" y="0"/>
          <a:chExt cx="0" cy="0"/>
        </a:xfrm>
      </p:grpSpPr>
      <p:sp>
        <p:nvSpPr>
          <p:cNvPr id="754" name="Google Shape;754;g440a9e047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440a9e047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Deep Learning learns to extract features. The features are all wrong</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1" name="Shape 761"/>
        <p:cNvGrpSpPr/>
        <p:nvPr/>
      </p:nvGrpSpPr>
      <p:grpSpPr>
        <a:xfrm>
          <a:off x="0" y="0"/>
          <a:ext cx="0" cy="0"/>
          <a:chOff x="0" y="0"/>
          <a:chExt cx="0" cy="0"/>
        </a:xfrm>
      </p:grpSpPr>
      <p:sp>
        <p:nvSpPr>
          <p:cNvPr id="762" name="Google Shape;762;g44b0628ac0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44b0628ac0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8" name="Shape 768"/>
        <p:cNvGrpSpPr/>
        <p:nvPr/>
      </p:nvGrpSpPr>
      <p:grpSpPr>
        <a:xfrm>
          <a:off x="0" y="0"/>
          <a:ext cx="0" cy="0"/>
          <a:chOff x="0" y="0"/>
          <a:chExt cx="0" cy="0"/>
        </a:xfrm>
      </p:grpSpPr>
      <p:sp>
        <p:nvSpPr>
          <p:cNvPr id="769" name="Google Shape;769;g44b0628ac0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44b0628ac0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5" name="Shape 775"/>
        <p:cNvGrpSpPr/>
        <p:nvPr/>
      </p:nvGrpSpPr>
      <p:grpSpPr>
        <a:xfrm>
          <a:off x="0" y="0"/>
          <a:ext cx="0" cy="0"/>
          <a:chOff x="0" y="0"/>
          <a:chExt cx="0" cy="0"/>
        </a:xfrm>
      </p:grpSpPr>
      <p:sp>
        <p:nvSpPr>
          <p:cNvPr id="776" name="Google Shape;776;g37b38395e3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37b38395e3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 gostaram da Abyssal, a boa notícia é que estamos a contratar, tanto para desenvolvimento de software, artistas 3D entre outras posições como também para investigação em Machine Learning e Visão.</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1" name="Shape 781"/>
        <p:cNvGrpSpPr/>
        <p:nvPr/>
      </p:nvGrpSpPr>
      <p:grpSpPr>
        <a:xfrm>
          <a:off x="0" y="0"/>
          <a:ext cx="0" cy="0"/>
          <a:chOff x="0" y="0"/>
          <a:chExt cx="0" cy="0"/>
        </a:xfrm>
      </p:grpSpPr>
      <p:sp>
        <p:nvSpPr>
          <p:cNvPr id="782" name="Google Shape;782;g37b38395e3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37b38395e3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Também podem visitar o nosso site e entrar em contacto connosco. Obrigado.</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37b38395e3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7b38395e3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 are we?</a:t>
            </a:r>
            <a:endParaRPr/>
          </a:p>
          <a:p>
            <a:pPr indent="0" lvl="0" marL="0" rtl="0" algn="l">
              <a:spcBef>
                <a:spcPts val="0"/>
              </a:spcBef>
              <a:spcAft>
                <a:spcPts val="0"/>
              </a:spcAft>
              <a:buNone/>
            </a:pPr>
            <a:r>
              <a:rPr lang="en"/>
              <a:t>We started in 2012 working on Augmented Reality for subsea Remotely Operated Vehicles.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37bf6f267a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7bf6f267a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 year we started a research team to develop Artificial Intelligence solutions for the subsea.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main research focus is on Machine Learning and Computer Vision but we may work in NLP and we definitely will work on RL. </a:t>
            </a:r>
            <a:endParaRPr/>
          </a:p>
          <a:p>
            <a:pPr indent="0" lvl="0" marL="0" rtl="0" algn="l">
              <a:spcBef>
                <a:spcPts val="0"/>
              </a:spcBef>
              <a:spcAft>
                <a:spcPts val="0"/>
              </a:spcAft>
              <a:buNone/>
            </a:pPr>
            <a:r>
              <a:rPr lang="en"/>
              <a:t>Because our long term goal is to completely automate subsea operations both on the planning side and the ROV control for inspection and maintenance.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44b0628a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44b0628a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first, let me explain how the subsea operations work. </a:t>
            </a:r>
            <a:endParaRPr/>
          </a:p>
          <a:p>
            <a:pPr indent="0" lvl="0" marL="0" rtl="0" algn="l">
              <a:spcBef>
                <a:spcPts val="0"/>
              </a:spcBef>
              <a:spcAft>
                <a:spcPts val="0"/>
              </a:spcAft>
              <a:buNone/>
            </a:pPr>
            <a:r>
              <a:rPr lang="en"/>
              <a:t>Our main clients work on the O&amp;G industry and this is what a typical work field looks like. We have several underwater structures, typically at hundreds of meters below the surface (some over a thousand meters).</a:t>
            </a:r>
            <a:endParaRPr/>
          </a:p>
          <a:p>
            <a:pPr indent="0" lvl="0" marL="0" rtl="0" algn="l">
              <a:spcBef>
                <a:spcPts val="0"/>
              </a:spcBef>
              <a:spcAft>
                <a:spcPts val="0"/>
              </a:spcAft>
              <a:buNone/>
            </a:pPr>
            <a:r>
              <a:rPr lang="en"/>
              <a:t>These structures require inspection and maintenance operations. These are typically performed by ROVs that are connected by a fiber optic cable to a vessel. The pilot controls the ROV from the vessel.</a:t>
            </a:r>
            <a:endParaRPr/>
          </a:p>
          <a:p>
            <a:pPr indent="0" lvl="0" marL="0" rtl="0" algn="l">
              <a:spcBef>
                <a:spcPts val="0"/>
              </a:spcBef>
              <a:spcAft>
                <a:spcPts val="0"/>
              </a:spcAft>
              <a:buNone/>
            </a:pPr>
            <a:r>
              <a:rPr lang="en"/>
              <a:t>We help the pilots navigate in the subsea environment using AR.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3a306261d2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a306261d2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Having that, we project the 3D elements into the virtual ROV camera and overlay that image onto the real image.</a:t>
            </a:r>
            <a:endParaRPr/>
          </a:p>
          <a:p>
            <a:pPr indent="0" lvl="0" marL="0" rtl="0" algn="l">
              <a:spcBef>
                <a:spcPts val="0"/>
              </a:spcBef>
              <a:spcAft>
                <a:spcPts val="0"/>
              </a:spcAft>
              <a:buNone/>
            </a:pPr>
            <a:r>
              <a:rPr lang="en"/>
              <a:t>Then, we can actually add completely virtual elements to help the pilots navigate, like safe trajectories that they can follow.</a:t>
            </a:r>
            <a:endParaRPr/>
          </a:p>
          <a:p>
            <a:pPr indent="0" lvl="0" marL="0" rtl="0" algn="l">
              <a:spcBef>
                <a:spcPts val="0"/>
              </a:spcBef>
              <a:spcAft>
                <a:spcPts val="0"/>
              </a:spcAft>
              <a:buNone/>
            </a:pPr>
            <a:r>
              <a:rPr lang="en"/>
              <a:t>We can also add 2D elements like the depth or position of the ROV.</a:t>
            </a:r>
            <a:endParaRPr/>
          </a:p>
          <a:p>
            <a:pPr indent="0" lvl="0" marL="0" rtl="0" algn="l">
              <a:spcBef>
                <a:spcPts val="0"/>
              </a:spcBef>
              <a:spcAft>
                <a:spcPts val="0"/>
              </a:spcAft>
              <a:buNone/>
            </a:pPr>
            <a:r>
              <a:rPr lang="en"/>
              <a:t>You can see why this helps, because there is a lot more light attenuation under water and we can not see far away.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3d4ecf21be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d4ecf21b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meantime we developed other products, but I am going to talk to you about one in particular: our subsea ROV simulator.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3a306261d2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a306261d2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were asked to do this to test a particular ROV design but we can actually use this simulator to train ROV pilots, to perform virtual system integration tests and many other things.</a:t>
            </a:r>
            <a:endParaRPr/>
          </a:p>
          <a:p>
            <a:pPr indent="0" lvl="0" marL="0" rtl="0" algn="l">
              <a:spcBef>
                <a:spcPts val="0"/>
              </a:spcBef>
              <a:spcAft>
                <a:spcPts val="0"/>
              </a:spcAft>
              <a:buNone/>
            </a:pPr>
            <a:r>
              <a:rPr lang="en"/>
              <a:t>We focused on the physics of the simulator, we can check if the ROV can take the weight of a certain tool, and we can even change the speed of the sea current and evaluate what is the maximum current at which the ROV can operate.</a:t>
            </a:r>
            <a:endParaRPr/>
          </a:p>
          <a:p>
            <a:pPr indent="0" lvl="0" marL="0" rtl="0" algn="l">
              <a:spcBef>
                <a:spcPts val="0"/>
              </a:spcBef>
              <a:spcAft>
                <a:spcPts val="0"/>
              </a:spcAft>
              <a:buNone/>
            </a:pPr>
            <a:r>
              <a:rPr lang="en"/>
              <a:t>We can simulate an maintenance operation to find the optimal procedure, the sky is the limit...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10.png"/><Relationship Id="rId7"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276325" y="450675"/>
            <a:ext cx="4591500" cy="3645900"/>
          </a:xfrm>
          <a:prstGeom prst="rect">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83475" y="694575"/>
            <a:ext cx="3977100" cy="3158100"/>
          </a:xfrm>
          <a:prstGeom prst="rect">
            <a:avLst/>
          </a:prstGeom>
          <a:noFill/>
          <a:ln cap="flat"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096300" y="1128675"/>
            <a:ext cx="2951400" cy="1584300"/>
          </a:xfrm>
          <a:prstGeom prst="rect">
            <a:avLst/>
          </a:prstGeom>
        </p:spPr>
        <p:txBody>
          <a:bodyPr anchorCtr="0" anchor="ctr" bIns="91425" lIns="91425" spcFirstLastPara="1" rIns="91425" wrap="square" tIns="91425"/>
          <a:lstStyle>
            <a:lvl1pPr lvl="0"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p:txBody>
      </p:sp>
      <p:sp>
        <p:nvSpPr>
          <p:cNvPr id="13" name="Google Shape;13;p2"/>
          <p:cNvSpPr txBox="1"/>
          <p:nvPr>
            <p:ph idx="1" type="subTitle"/>
          </p:nvPr>
        </p:nvSpPr>
        <p:spPr>
          <a:xfrm>
            <a:off x="3096363" y="2962130"/>
            <a:ext cx="2951400" cy="701400"/>
          </a:xfrm>
          <a:prstGeom prst="rect">
            <a:avLst/>
          </a:prstGeom>
        </p:spPr>
        <p:txBody>
          <a:bodyPr anchorCtr="0" anchor="b" bIns="91425" lIns="91425" spcFirstLastPara="1" rIns="91425" wrap="square" tIns="91425"/>
          <a:lstStyle>
            <a:lvl1pPr lvl="0" rt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2pPr>
            <a:lvl3pPr lvl="2"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3pPr>
            <a:lvl4pPr lvl="3"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4pPr>
            <a:lvl5pPr lvl="4"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5pPr>
            <a:lvl6pPr lvl="5"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6pPr>
            <a:lvl7pPr lvl="6"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7pPr>
            <a:lvl8pPr lvl="7"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8pPr>
            <a:lvl9pPr lvl="8"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4" name="Google Shape;14;p2"/>
          <p:cNvSpPr txBox="1"/>
          <p:nvPr>
            <p:ph idx="12" type="sldNum"/>
          </p:nvPr>
        </p:nvSpPr>
        <p:spPr>
          <a:xfrm>
            <a:off x="84575"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1 1 1">
  <p:cSld name="TITLE_AND_BODY_1_1_1">
    <p:spTree>
      <p:nvGrpSpPr>
        <p:cNvPr id="53" name="Shape 53"/>
        <p:cNvGrpSpPr/>
        <p:nvPr/>
      </p:nvGrpSpPr>
      <p:grpSpPr>
        <a:xfrm>
          <a:off x="0" y="0"/>
          <a:ext cx="0" cy="0"/>
          <a:chOff x="0" y="0"/>
          <a:chExt cx="0" cy="0"/>
        </a:xfrm>
      </p:grpSpPr>
      <p:sp>
        <p:nvSpPr>
          <p:cNvPr id="54" name="Google Shape;54;p11"/>
          <p:cNvSpPr/>
          <p:nvPr/>
        </p:nvSpPr>
        <p:spPr>
          <a:xfrm>
            <a:off x="0" y="5045700"/>
            <a:ext cx="9144000" cy="97800"/>
          </a:xfrm>
          <a:prstGeom prst="rect">
            <a:avLst/>
          </a:prstGeom>
          <a:solidFill>
            <a:srgbClr val="367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1"/>
          <p:cNvSpPr txBox="1"/>
          <p:nvPr>
            <p:ph type="title"/>
          </p:nvPr>
        </p:nvSpPr>
        <p:spPr>
          <a:xfrm>
            <a:off x="311700" y="391350"/>
            <a:ext cx="8520600" cy="626100"/>
          </a:xfrm>
          <a:prstGeom prst="rect">
            <a:avLst/>
          </a:prstGeom>
        </p:spPr>
        <p:txBody>
          <a:bodyPr anchorCtr="0" anchor="t" bIns="91425" lIns="91425" spcFirstLastPara="1" rIns="91425" wrap="square" tIns="91425"/>
          <a:lstStyle>
            <a:lvl1pPr lvl="0" rtl="0">
              <a:spcBef>
                <a:spcPts val="0"/>
              </a:spcBef>
              <a:spcAft>
                <a:spcPts val="0"/>
              </a:spcAft>
              <a:buClr>
                <a:srgbClr val="367E68"/>
              </a:buClr>
              <a:buSzPts val="3200"/>
              <a:buNone/>
              <a:defRPr>
                <a:solidFill>
                  <a:srgbClr val="367E68"/>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6" name="Google Shape;56;p11"/>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7" name="Google Shape;57;p11"/>
          <p:cNvSpPr txBox="1"/>
          <p:nvPr>
            <p:ph idx="12" type="sldNum"/>
          </p:nvPr>
        </p:nvSpPr>
        <p:spPr>
          <a:xfrm>
            <a:off x="84575"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pic>
        <p:nvPicPr>
          <p:cNvPr id="58" name="Google Shape;58;p11"/>
          <p:cNvPicPr preferRelativeResize="0"/>
          <p:nvPr/>
        </p:nvPicPr>
        <p:blipFill rotWithShape="1">
          <a:blip r:embed="rId2">
            <a:alphaModFix/>
          </a:blip>
          <a:srcRect b="0" l="0" r="0" t="9"/>
          <a:stretch/>
        </p:blipFill>
        <p:spPr>
          <a:xfrm rot="-5400000">
            <a:off x="8629148" y="4526800"/>
            <a:ext cx="718000" cy="2016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1 1 1 1">
  <p:cSld name="TITLE_AND_BODY_1_1_1_1">
    <p:spTree>
      <p:nvGrpSpPr>
        <p:cNvPr id="59" name="Shape 59"/>
        <p:cNvGrpSpPr/>
        <p:nvPr/>
      </p:nvGrpSpPr>
      <p:grpSpPr>
        <a:xfrm>
          <a:off x="0" y="0"/>
          <a:ext cx="0" cy="0"/>
          <a:chOff x="0" y="0"/>
          <a:chExt cx="0" cy="0"/>
        </a:xfrm>
      </p:grpSpPr>
      <p:sp>
        <p:nvSpPr>
          <p:cNvPr id="60" name="Google Shape;60;p12"/>
          <p:cNvSpPr/>
          <p:nvPr/>
        </p:nvSpPr>
        <p:spPr>
          <a:xfrm>
            <a:off x="0" y="5045700"/>
            <a:ext cx="9144000" cy="97800"/>
          </a:xfrm>
          <a:prstGeom prst="rect">
            <a:avLst/>
          </a:prstGeom>
          <a:solidFill>
            <a:srgbClr val="4AA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2"/>
          <p:cNvSpPr txBox="1"/>
          <p:nvPr>
            <p:ph type="title"/>
          </p:nvPr>
        </p:nvSpPr>
        <p:spPr>
          <a:xfrm>
            <a:off x="311700" y="391350"/>
            <a:ext cx="8520600" cy="626100"/>
          </a:xfrm>
          <a:prstGeom prst="rect">
            <a:avLst/>
          </a:prstGeom>
        </p:spPr>
        <p:txBody>
          <a:bodyPr anchorCtr="0" anchor="t" bIns="91425" lIns="91425" spcFirstLastPara="1" rIns="91425" wrap="square" tIns="91425"/>
          <a:lstStyle>
            <a:lvl1pPr lvl="0" rtl="0">
              <a:spcBef>
                <a:spcPts val="0"/>
              </a:spcBef>
              <a:spcAft>
                <a:spcPts val="0"/>
              </a:spcAft>
              <a:buClr>
                <a:srgbClr val="4AAD74"/>
              </a:buClr>
              <a:buSzPts val="3200"/>
              <a:buNone/>
              <a:defRPr>
                <a:solidFill>
                  <a:srgbClr val="4AAD74"/>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2" name="Google Shape;62;p12"/>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3" name="Google Shape;63;p12"/>
          <p:cNvSpPr txBox="1"/>
          <p:nvPr>
            <p:ph idx="12" type="sldNum"/>
          </p:nvPr>
        </p:nvSpPr>
        <p:spPr>
          <a:xfrm>
            <a:off x="84575"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pic>
        <p:nvPicPr>
          <p:cNvPr id="64" name="Google Shape;64;p12"/>
          <p:cNvPicPr preferRelativeResize="0"/>
          <p:nvPr/>
        </p:nvPicPr>
        <p:blipFill rotWithShape="1">
          <a:blip r:embed="rId2">
            <a:alphaModFix/>
          </a:blip>
          <a:srcRect b="0" l="0" r="0" t="9"/>
          <a:stretch/>
        </p:blipFill>
        <p:spPr>
          <a:xfrm rot="-5400000">
            <a:off x="8629148" y="4526800"/>
            <a:ext cx="718000" cy="2016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5" name="Shape 65"/>
        <p:cNvGrpSpPr/>
        <p:nvPr/>
      </p:nvGrpSpPr>
      <p:grpSpPr>
        <a:xfrm>
          <a:off x="0" y="0"/>
          <a:ext cx="0" cy="0"/>
          <a:chOff x="0" y="0"/>
          <a:chExt cx="0" cy="0"/>
        </a:xfrm>
      </p:grpSpPr>
      <p:sp>
        <p:nvSpPr>
          <p:cNvPr id="66" name="Google Shape;66;p13"/>
          <p:cNvSpPr txBox="1"/>
          <p:nvPr>
            <p:ph type="title"/>
          </p:nvPr>
        </p:nvSpPr>
        <p:spPr>
          <a:xfrm>
            <a:off x="311700" y="391350"/>
            <a:ext cx="8520600" cy="626100"/>
          </a:xfrm>
          <a:prstGeom prst="rect">
            <a:avLst/>
          </a:prstGeom>
        </p:spPr>
        <p:txBody>
          <a:bodyPr anchorCtr="0" anchor="t" bIns="91425" lIns="91425" spcFirstLastPara="1" rIns="91425" wrap="square" tIns="91425"/>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7" name="Google Shape;67;p13"/>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3"/>
          <p:cNvSpPr txBox="1"/>
          <p:nvPr>
            <p:ph idx="12" type="sldNum"/>
          </p:nvPr>
        </p:nvSpPr>
        <p:spPr>
          <a:xfrm>
            <a:off x="84575"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0" name="Shape 70"/>
        <p:cNvGrpSpPr/>
        <p:nvPr/>
      </p:nvGrpSpPr>
      <p:grpSpPr>
        <a:xfrm>
          <a:off x="0" y="0"/>
          <a:ext cx="0" cy="0"/>
          <a:chOff x="0" y="0"/>
          <a:chExt cx="0" cy="0"/>
        </a:xfrm>
      </p:grpSpPr>
      <p:sp>
        <p:nvSpPr>
          <p:cNvPr id="71" name="Google Shape;71;p14"/>
          <p:cNvSpPr txBox="1"/>
          <p:nvPr>
            <p:ph type="title"/>
          </p:nvPr>
        </p:nvSpPr>
        <p:spPr>
          <a:xfrm>
            <a:off x="311700" y="391350"/>
            <a:ext cx="8520600" cy="626100"/>
          </a:xfrm>
          <a:prstGeom prst="rect">
            <a:avLst/>
          </a:prstGeom>
        </p:spPr>
        <p:txBody>
          <a:bodyPr anchorCtr="0" anchor="t" bIns="91425" lIns="91425" spcFirstLastPara="1" rIns="91425" wrap="square" tIns="91425"/>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2" name="Google Shape;72;p14"/>
          <p:cNvSpPr txBox="1"/>
          <p:nvPr>
            <p:ph idx="12" type="sldNum"/>
          </p:nvPr>
        </p:nvSpPr>
        <p:spPr>
          <a:xfrm>
            <a:off x="84575"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3" name="Shape 73"/>
        <p:cNvGrpSpPr/>
        <p:nvPr/>
      </p:nvGrpSpPr>
      <p:grpSpPr>
        <a:xfrm>
          <a:off x="0" y="0"/>
          <a:ext cx="0" cy="0"/>
          <a:chOff x="0" y="0"/>
          <a:chExt cx="0" cy="0"/>
        </a:xfrm>
      </p:grpSpPr>
      <p:sp>
        <p:nvSpPr>
          <p:cNvPr id="74" name="Google Shape;74;p15"/>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5"/>
          <p:cNvSpPr txBox="1"/>
          <p:nvPr>
            <p:ph idx="1" type="body"/>
          </p:nvPr>
        </p:nvSpPr>
        <p:spPr>
          <a:xfrm>
            <a:off x="311700" y="1391378"/>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5"/>
          <p:cNvSpPr txBox="1"/>
          <p:nvPr>
            <p:ph idx="12" type="sldNum"/>
          </p:nvPr>
        </p:nvSpPr>
        <p:spPr>
          <a:xfrm>
            <a:off x="84575"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2"/>
        </a:solidFill>
      </p:bgPr>
    </p:bg>
    <p:spTree>
      <p:nvGrpSpPr>
        <p:cNvPr id="77" name="Shape 77"/>
        <p:cNvGrpSpPr/>
        <p:nvPr/>
      </p:nvGrpSpPr>
      <p:grpSpPr>
        <a:xfrm>
          <a:off x="0" y="0"/>
          <a:ext cx="0" cy="0"/>
          <a:chOff x="0" y="0"/>
          <a:chExt cx="0" cy="0"/>
        </a:xfrm>
      </p:grpSpPr>
      <p:sp>
        <p:nvSpPr>
          <p:cNvPr id="78" name="Google Shape;78;p16"/>
          <p:cNvSpPr txBox="1"/>
          <p:nvPr>
            <p:ph type="title"/>
          </p:nvPr>
        </p:nvSpPr>
        <p:spPr>
          <a:xfrm>
            <a:off x="490250" y="526350"/>
            <a:ext cx="5618700" cy="4090800"/>
          </a:xfrm>
          <a:prstGeom prst="rect">
            <a:avLst/>
          </a:prstGeom>
        </p:spPr>
        <p:txBody>
          <a:bodyPr anchorCtr="0" anchor="ctr" bIns="91425" lIns="91425" spcFirstLastPara="1" rIns="91425" wrap="square" tIns="91425"/>
          <a:lstStyle>
            <a:lvl1pPr lvl="0"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79" name="Google Shape;79;p16"/>
          <p:cNvSpPr txBox="1"/>
          <p:nvPr>
            <p:ph idx="12" type="sldNum"/>
          </p:nvPr>
        </p:nvSpPr>
        <p:spPr>
          <a:xfrm>
            <a:off x="84575"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17"/>
          <p:cNvSpPr/>
          <p:nvPr/>
        </p:nvSpPr>
        <p:spPr>
          <a:xfrm>
            <a:off x="4572000" y="-25"/>
            <a:ext cx="4572000" cy="5143500"/>
          </a:xfrm>
          <a:prstGeom prst="rect">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 name="Google Shape;82;p17"/>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83" name="Google Shape;83;p17"/>
          <p:cNvSpPr txBox="1"/>
          <p:nvPr>
            <p:ph type="title"/>
          </p:nvPr>
        </p:nvSpPr>
        <p:spPr>
          <a:xfrm>
            <a:off x="265500" y="1107950"/>
            <a:ext cx="4045200" cy="16836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Font typeface="Lato"/>
              <a:buNone/>
              <a:defRPr sz="4200">
                <a:latin typeface="Lato"/>
                <a:ea typeface="Lato"/>
                <a:cs typeface="Lato"/>
                <a:sym typeface="Lato"/>
              </a:defRPr>
            </a:lvl2pPr>
            <a:lvl3pPr lvl="2" rtl="0" algn="ctr">
              <a:spcBef>
                <a:spcPts val="0"/>
              </a:spcBef>
              <a:spcAft>
                <a:spcPts val="0"/>
              </a:spcAft>
              <a:buSzPts val="4200"/>
              <a:buFont typeface="Lato"/>
              <a:buNone/>
              <a:defRPr sz="4200">
                <a:latin typeface="Lato"/>
                <a:ea typeface="Lato"/>
                <a:cs typeface="Lato"/>
                <a:sym typeface="Lato"/>
              </a:defRPr>
            </a:lvl3pPr>
            <a:lvl4pPr lvl="3" rtl="0" algn="ctr">
              <a:spcBef>
                <a:spcPts val="0"/>
              </a:spcBef>
              <a:spcAft>
                <a:spcPts val="0"/>
              </a:spcAft>
              <a:buSzPts val="4200"/>
              <a:buFont typeface="Lato"/>
              <a:buNone/>
              <a:defRPr sz="4200">
                <a:latin typeface="Lato"/>
                <a:ea typeface="Lato"/>
                <a:cs typeface="Lato"/>
                <a:sym typeface="Lato"/>
              </a:defRPr>
            </a:lvl4pPr>
            <a:lvl5pPr lvl="4" rtl="0" algn="ctr">
              <a:spcBef>
                <a:spcPts val="0"/>
              </a:spcBef>
              <a:spcAft>
                <a:spcPts val="0"/>
              </a:spcAft>
              <a:buSzPts val="4200"/>
              <a:buFont typeface="Lato"/>
              <a:buNone/>
              <a:defRPr sz="4200">
                <a:latin typeface="Lato"/>
                <a:ea typeface="Lato"/>
                <a:cs typeface="Lato"/>
                <a:sym typeface="Lato"/>
              </a:defRPr>
            </a:lvl5pPr>
            <a:lvl6pPr lvl="5" rtl="0" algn="ctr">
              <a:spcBef>
                <a:spcPts val="0"/>
              </a:spcBef>
              <a:spcAft>
                <a:spcPts val="0"/>
              </a:spcAft>
              <a:buSzPts val="4200"/>
              <a:buFont typeface="Lato"/>
              <a:buNone/>
              <a:defRPr sz="4200">
                <a:latin typeface="Lato"/>
                <a:ea typeface="Lato"/>
                <a:cs typeface="Lato"/>
                <a:sym typeface="Lato"/>
              </a:defRPr>
            </a:lvl6pPr>
            <a:lvl7pPr lvl="6" rtl="0" algn="ctr">
              <a:spcBef>
                <a:spcPts val="0"/>
              </a:spcBef>
              <a:spcAft>
                <a:spcPts val="0"/>
              </a:spcAft>
              <a:buSzPts val="4200"/>
              <a:buFont typeface="Lato"/>
              <a:buNone/>
              <a:defRPr sz="4200">
                <a:latin typeface="Lato"/>
                <a:ea typeface="Lato"/>
                <a:cs typeface="Lato"/>
                <a:sym typeface="Lato"/>
              </a:defRPr>
            </a:lvl7pPr>
            <a:lvl8pPr lvl="7" rtl="0" algn="ctr">
              <a:spcBef>
                <a:spcPts val="0"/>
              </a:spcBef>
              <a:spcAft>
                <a:spcPts val="0"/>
              </a:spcAft>
              <a:buSzPts val="4200"/>
              <a:buFont typeface="Lato"/>
              <a:buNone/>
              <a:defRPr sz="4200">
                <a:latin typeface="Lato"/>
                <a:ea typeface="Lato"/>
                <a:cs typeface="Lato"/>
                <a:sym typeface="Lato"/>
              </a:defRPr>
            </a:lvl8pPr>
            <a:lvl9pPr lvl="8" rtl="0" algn="ctr">
              <a:spcBef>
                <a:spcPts val="0"/>
              </a:spcBef>
              <a:spcAft>
                <a:spcPts val="0"/>
              </a:spcAft>
              <a:buSzPts val="4200"/>
              <a:buFont typeface="Lato"/>
              <a:buNone/>
              <a:defRPr sz="4200">
                <a:latin typeface="Lato"/>
                <a:ea typeface="Lato"/>
                <a:cs typeface="Lato"/>
                <a:sym typeface="Lato"/>
              </a:defRPr>
            </a:lvl9pPr>
          </a:lstStyle>
          <a:p/>
        </p:txBody>
      </p:sp>
      <p:sp>
        <p:nvSpPr>
          <p:cNvPr id="84" name="Google Shape;84;p17"/>
          <p:cNvSpPr txBox="1"/>
          <p:nvPr>
            <p:ph idx="1" type="subTitle"/>
          </p:nvPr>
        </p:nvSpPr>
        <p:spPr>
          <a:xfrm>
            <a:off x="265500" y="2845201"/>
            <a:ext cx="4045200" cy="13455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5" name="Google Shape;85;p17"/>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6" name="Google Shape;86;p17"/>
          <p:cNvSpPr txBox="1"/>
          <p:nvPr>
            <p:ph idx="12" type="sldNum"/>
          </p:nvPr>
        </p:nvSpPr>
        <p:spPr>
          <a:xfrm>
            <a:off x="84575"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p:cSld name="SECTION_TITLE_AND_DESCRIPTION_1">
    <p:spTree>
      <p:nvGrpSpPr>
        <p:cNvPr id="87" name="Shape 87"/>
        <p:cNvGrpSpPr/>
        <p:nvPr/>
      </p:nvGrpSpPr>
      <p:grpSpPr>
        <a:xfrm>
          <a:off x="0" y="0"/>
          <a:ext cx="0" cy="0"/>
          <a:chOff x="0" y="0"/>
          <a:chExt cx="0" cy="0"/>
        </a:xfrm>
      </p:grpSpPr>
      <p:sp>
        <p:nvSpPr>
          <p:cNvPr id="88" name="Google Shape;88;p18"/>
          <p:cNvSpPr/>
          <p:nvPr/>
        </p:nvSpPr>
        <p:spPr>
          <a:xfrm>
            <a:off x="4572000" y="-25"/>
            <a:ext cx="4572000" cy="5143500"/>
          </a:xfrm>
          <a:prstGeom prst="rect">
            <a:avLst/>
          </a:prstGeom>
          <a:solidFill>
            <a:srgbClr val="0E22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 name="Google Shape;89;p18"/>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90" name="Google Shape;90;p18"/>
          <p:cNvSpPr txBox="1"/>
          <p:nvPr>
            <p:ph type="title"/>
          </p:nvPr>
        </p:nvSpPr>
        <p:spPr>
          <a:xfrm>
            <a:off x="265500" y="1107950"/>
            <a:ext cx="4045200" cy="1683600"/>
          </a:xfrm>
          <a:prstGeom prst="rect">
            <a:avLst/>
          </a:prstGeom>
        </p:spPr>
        <p:txBody>
          <a:bodyPr anchorCtr="0" anchor="b" bIns="91425" lIns="91425" spcFirstLastPara="1" rIns="91425" wrap="square" tIns="91425"/>
          <a:lstStyle>
            <a:lvl1pPr lvl="0" rtl="0" algn="ctr">
              <a:spcBef>
                <a:spcPts val="0"/>
              </a:spcBef>
              <a:spcAft>
                <a:spcPts val="0"/>
              </a:spcAft>
              <a:buClr>
                <a:srgbClr val="0E224F"/>
              </a:buClr>
              <a:buSzPts val="4200"/>
              <a:buNone/>
              <a:defRPr sz="4200">
                <a:solidFill>
                  <a:srgbClr val="0E224F"/>
                </a:solidFill>
              </a:defRPr>
            </a:lvl1pPr>
            <a:lvl2pPr lvl="1" rtl="0" algn="ctr">
              <a:spcBef>
                <a:spcPts val="0"/>
              </a:spcBef>
              <a:spcAft>
                <a:spcPts val="0"/>
              </a:spcAft>
              <a:buSzPts val="4200"/>
              <a:buFont typeface="Lato"/>
              <a:buNone/>
              <a:defRPr sz="4200">
                <a:latin typeface="Lato"/>
                <a:ea typeface="Lato"/>
                <a:cs typeface="Lato"/>
                <a:sym typeface="Lato"/>
              </a:defRPr>
            </a:lvl2pPr>
            <a:lvl3pPr lvl="2" rtl="0" algn="ctr">
              <a:spcBef>
                <a:spcPts val="0"/>
              </a:spcBef>
              <a:spcAft>
                <a:spcPts val="0"/>
              </a:spcAft>
              <a:buSzPts val="4200"/>
              <a:buFont typeface="Lato"/>
              <a:buNone/>
              <a:defRPr sz="4200">
                <a:latin typeface="Lato"/>
                <a:ea typeface="Lato"/>
                <a:cs typeface="Lato"/>
                <a:sym typeface="Lato"/>
              </a:defRPr>
            </a:lvl3pPr>
            <a:lvl4pPr lvl="3" rtl="0" algn="ctr">
              <a:spcBef>
                <a:spcPts val="0"/>
              </a:spcBef>
              <a:spcAft>
                <a:spcPts val="0"/>
              </a:spcAft>
              <a:buSzPts val="4200"/>
              <a:buFont typeface="Lato"/>
              <a:buNone/>
              <a:defRPr sz="4200">
                <a:latin typeface="Lato"/>
                <a:ea typeface="Lato"/>
                <a:cs typeface="Lato"/>
                <a:sym typeface="Lato"/>
              </a:defRPr>
            </a:lvl4pPr>
            <a:lvl5pPr lvl="4" rtl="0" algn="ctr">
              <a:spcBef>
                <a:spcPts val="0"/>
              </a:spcBef>
              <a:spcAft>
                <a:spcPts val="0"/>
              </a:spcAft>
              <a:buSzPts val="4200"/>
              <a:buFont typeface="Lato"/>
              <a:buNone/>
              <a:defRPr sz="4200">
                <a:latin typeface="Lato"/>
                <a:ea typeface="Lato"/>
                <a:cs typeface="Lato"/>
                <a:sym typeface="Lato"/>
              </a:defRPr>
            </a:lvl5pPr>
            <a:lvl6pPr lvl="5" rtl="0" algn="ctr">
              <a:spcBef>
                <a:spcPts val="0"/>
              </a:spcBef>
              <a:spcAft>
                <a:spcPts val="0"/>
              </a:spcAft>
              <a:buSzPts val="4200"/>
              <a:buFont typeface="Lato"/>
              <a:buNone/>
              <a:defRPr sz="4200">
                <a:latin typeface="Lato"/>
                <a:ea typeface="Lato"/>
                <a:cs typeface="Lato"/>
                <a:sym typeface="Lato"/>
              </a:defRPr>
            </a:lvl6pPr>
            <a:lvl7pPr lvl="6" rtl="0" algn="ctr">
              <a:spcBef>
                <a:spcPts val="0"/>
              </a:spcBef>
              <a:spcAft>
                <a:spcPts val="0"/>
              </a:spcAft>
              <a:buSzPts val="4200"/>
              <a:buFont typeface="Lato"/>
              <a:buNone/>
              <a:defRPr sz="4200">
                <a:latin typeface="Lato"/>
                <a:ea typeface="Lato"/>
                <a:cs typeface="Lato"/>
                <a:sym typeface="Lato"/>
              </a:defRPr>
            </a:lvl7pPr>
            <a:lvl8pPr lvl="7" rtl="0" algn="ctr">
              <a:spcBef>
                <a:spcPts val="0"/>
              </a:spcBef>
              <a:spcAft>
                <a:spcPts val="0"/>
              </a:spcAft>
              <a:buSzPts val="4200"/>
              <a:buFont typeface="Lato"/>
              <a:buNone/>
              <a:defRPr sz="4200">
                <a:latin typeface="Lato"/>
                <a:ea typeface="Lato"/>
                <a:cs typeface="Lato"/>
                <a:sym typeface="Lato"/>
              </a:defRPr>
            </a:lvl8pPr>
            <a:lvl9pPr lvl="8" rtl="0" algn="ctr">
              <a:spcBef>
                <a:spcPts val="0"/>
              </a:spcBef>
              <a:spcAft>
                <a:spcPts val="0"/>
              </a:spcAft>
              <a:buSzPts val="4200"/>
              <a:buFont typeface="Lato"/>
              <a:buNone/>
              <a:defRPr sz="4200">
                <a:latin typeface="Lato"/>
                <a:ea typeface="Lato"/>
                <a:cs typeface="Lato"/>
                <a:sym typeface="Lato"/>
              </a:defRPr>
            </a:lvl9pPr>
          </a:lstStyle>
          <a:p/>
        </p:txBody>
      </p:sp>
      <p:sp>
        <p:nvSpPr>
          <p:cNvPr id="91" name="Google Shape;91;p18"/>
          <p:cNvSpPr txBox="1"/>
          <p:nvPr>
            <p:ph idx="1" type="subTitle"/>
          </p:nvPr>
        </p:nvSpPr>
        <p:spPr>
          <a:xfrm>
            <a:off x="265500" y="2845201"/>
            <a:ext cx="4045200" cy="13455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2" name="Google Shape;92;p18"/>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93" name="Google Shape;93;p18"/>
          <p:cNvSpPr txBox="1"/>
          <p:nvPr>
            <p:ph idx="12" type="sldNum"/>
          </p:nvPr>
        </p:nvSpPr>
        <p:spPr>
          <a:xfrm>
            <a:off x="84575"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1">
  <p:cSld name="SECTION_TITLE_AND_DESCRIPTION_1_1">
    <p:spTree>
      <p:nvGrpSpPr>
        <p:cNvPr id="94" name="Shape 94"/>
        <p:cNvGrpSpPr/>
        <p:nvPr/>
      </p:nvGrpSpPr>
      <p:grpSpPr>
        <a:xfrm>
          <a:off x="0" y="0"/>
          <a:ext cx="0" cy="0"/>
          <a:chOff x="0" y="0"/>
          <a:chExt cx="0" cy="0"/>
        </a:xfrm>
      </p:grpSpPr>
      <p:sp>
        <p:nvSpPr>
          <p:cNvPr id="95" name="Google Shape;95;p19"/>
          <p:cNvSpPr/>
          <p:nvPr/>
        </p:nvSpPr>
        <p:spPr>
          <a:xfrm>
            <a:off x="4572000" y="-25"/>
            <a:ext cx="4572000" cy="5143500"/>
          </a:xfrm>
          <a:prstGeom prst="rect">
            <a:avLst/>
          </a:prstGeom>
          <a:solidFill>
            <a:srgbClr val="22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 name="Google Shape;96;p1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97" name="Google Shape;97;p19"/>
          <p:cNvSpPr txBox="1"/>
          <p:nvPr>
            <p:ph type="title"/>
          </p:nvPr>
        </p:nvSpPr>
        <p:spPr>
          <a:xfrm>
            <a:off x="265500" y="1107950"/>
            <a:ext cx="4045200" cy="1683600"/>
          </a:xfrm>
          <a:prstGeom prst="rect">
            <a:avLst/>
          </a:prstGeom>
        </p:spPr>
        <p:txBody>
          <a:bodyPr anchorCtr="0" anchor="b" bIns="91425" lIns="91425" spcFirstLastPara="1" rIns="91425" wrap="square" tIns="91425"/>
          <a:lstStyle>
            <a:lvl1pPr lvl="0" rtl="0" algn="ctr">
              <a:spcBef>
                <a:spcPts val="0"/>
              </a:spcBef>
              <a:spcAft>
                <a:spcPts val="0"/>
              </a:spcAft>
              <a:buClr>
                <a:srgbClr val="22505B"/>
              </a:buClr>
              <a:buSzPts val="4200"/>
              <a:buNone/>
              <a:defRPr sz="4200">
                <a:solidFill>
                  <a:srgbClr val="22505B"/>
                </a:solidFill>
              </a:defRPr>
            </a:lvl1pPr>
            <a:lvl2pPr lvl="1" rtl="0" algn="ctr">
              <a:spcBef>
                <a:spcPts val="0"/>
              </a:spcBef>
              <a:spcAft>
                <a:spcPts val="0"/>
              </a:spcAft>
              <a:buSzPts val="4200"/>
              <a:buFont typeface="Lato"/>
              <a:buNone/>
              <a:defRPr sz="4200">
                <a:latin typeface="Lato"/>
                <a:ea typeface="Lato"/>
                <a:cs typeface="Lato"/>
                <a:sym typeface="Lato"/>
              </a:defRPr>
            </a:lvl2pPr>
            <a:lvl3pPr lvl="2" rtl="0" algn="ctr">
              <a:spcBef>
                <a:spcPts val="0"/>
              </a:spcBef>
              <a:spcAft>
                <a:spcPts val="0"/>
              </a:spcAft>
              <a:buSzPts val="4200"/>
              <a:buFont typeface="Lato"/>
              <a:buNone/>
              <a:defRPr sz="4200">
                <a:latin typeface="Lato"/>
                <a:ea typeface="Lato"/>
                <a:cs typeface="Lato"/>
                <a:sym typeface="Lato"/>
              </a:defRPr>
            </a:lvl3pPr>
            <a:lvl4pPr lvl="3" rtl="0" algn="ctr">
              <a:spcBef>
                <a:spcPts val="0"/>
              </a:spcBef>
              <a:spcAft>
                <a:spcPts val="0"/>
              </a:spcAft>
              <a:buSzPts val="4200"/>
              <a:buFont typeface="Lato"/>
              <a:buNone/>
              <a:defRPr sz="4200">
                <a:latin typeface="Lato"/>
                <a:ea typeface="Lato"/>
                <a:cs typeface="Lato"/>
                <a:sym typeface="Lato"/>
              </a:defRPr>
            </a:lvl4pPr>
            <a:lvl5pPr lvl="4" rtl="0" algn="ctr">
              <a:spcBef>
                <a:spcPts val="0"/>
              </a:spcBef>
              <a:spcAft>
                <a:spcPts val="0"/>
              </a:spcAft>
              <a:buSzPts val="4200"/>
              <a:buFont typeface="Lato"/>
              <a:buNone/>
              <a:defRPr sz="4200">
                <a:latin typeface="Lato"/>
                <a:ea typeface="Lato"/>
                <a:cs typeface="Lato"/>
                <a:sym typeface="Lato"/>
              </a:defRPr>
            </a:lvl5pPr>
            <a:lvl6pPr lvl="5" rtl="0" algn="ctr">
              <a:spcBef>
                <a:spcPts val="0"/>
              </a:spcBef>
              <a:spcAft>
                <a:spcPts val="0"/>
              </a:spcAft>
              <a:buSzPts val="4200"/>
              <a:buFont typeface="Lato"/>
              <a:buNone/>
              <a:defRPr sz="4200">
                <a:latin typeface="Lato"/>
                <a:ea typeface="Lato"/>
                <a:cs typeface="Lato"/>
                <a:sym typeface="Lato"/>
              </a:defRPr>
            </a:lvl6pPr>
            <a:lvl7pPr lvl="6" rtl="0" algn="ctr">
              <a:spcBef>
                <a:spcPts val="0"/>
              </a:spcBef>
              <a:spcAft>
                <a:spcPts val="0"/>
              </a:spcAft>
              <a:buSzPts val="4200"/>
              <a:buFont typeface="Lato"/>
              <a:buNone/>
              <a:defRPr sz="4200">
                <a:latin typeface="Lato"/>
                <a:ea typeface="Lato"/>
                <a:cs typeface="Lato"/>
                <a:sym typeface="Lato"/>
              </a:defRPr>
            </a:lvl7pPr>
            <a:lvl8pPr lvl="7" rtl="0" algn="ctr">
              <a:spcBef>
                <a:spcPts val="0"/>
              </a:spcBef>
              <a:spcAft>
                <a:spcPts val="0"/>
              </a:spcAft>
              <a:buSzPts val="4200"/>
              <a:buFont typeface="Lato"/>
              <a:buNone/>
              <a:defRPr sz="4200">
                <a:latin typeface="Lato"/>
                <a:ea typeface="Lato"/>
                <a:cs typeface="Lato"/>
                <a:sym typeface="Lato"/>
              </a:defRPr>
            </a:lvl8pPr>
            <a:lvl9pPr lvl="8" rtl="0" algn="ctr">
              <a:spcBef>
                <a:spcPts val="0"/>
              </a:spcBef>
              <a:spcAft>
                <a:spcPts val="0"/>
              </a:spcAft>
              <a:buSzPts val="4200"/>
              <a:buFont typeface="Lato"/>
              <a:buNone/>
              <a:defRPr sz="4200">
                <a:latin typeface="Lato"/>
                <a:ea typeface="Lato"/>
                <a:cs typeface="Lato"/>
                <a:sym typeface="Lato"/>
              </a:defRPr>
            </a:lvl9pPr>
          </a:lstStyle>
          <a:p/>
        </p:txBody>
      </p:sp>
      <p:sp>
        <p:nvSpPr>
          <p:cNvPr id="98" name="Google Shape;98;p19"/>
          <p:cNvSpPr txBox="1"/>
          <p:nvPr>
            <p:ph idx="1" type="subTitle"/>
          </p:nvPr>
        </p:nvSpPr>
        <p:spPr>
          <a:xfrm>
            <a:off x="265500" y="2845201"/>
            <a:ext cx="4045200" cy="13455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9" name="Google Shape;99;p1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00" name="Google Shape;100;p19"/>
          <p:cNvSpPr txBox="1"/>
          <p:nvPr>
            <p:ph idx="12" type="sldNum"/>
          </p:nvPr>
        </p:nvSpPr>
        <p:spPr>
          <a:xfrm>
            <a:off x="84575"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1 1">
  <p:cSld name="SECTION_TITLE_AND_DESCRIPTION_1_1_1">
    <p:spTree>
      <p:nvGrpSpPr>
        <p:cNvPr id="101" name="Shape 101"/>
        <p:cNvGrpSpPr/>
        <p:nvPr/>
      </p:nvGrpSpPr>
      <p:grpSpPr>
        <a:xfrm>
          <a:off x="0" y="0"/>
          <a:ext cx="0" cy="0"/>
          <a:chOff x="0" y="0"/>
          <a:chExt cx="0" cy="0"/>
        </a:xfrm>
      </p:grpSpPr>
      <p:sp>
        <p:nvSpPr>
          <p:cNvPr id="102" name="Google Shape;102;p20"/>
          <p:cNvSpPr/>
          <p:nvPr/>
        </p:nvSpPr>
        <p:spPr>
          <a:xfrm>
            <a:off x="4572000" y="-25"/>
            <a:ext cx="4572000" cy="5143500"/>
          </a:xfrm>
          <a:prstGeom prst="rect">
            <a:avLst/>
          </a:prstGeom>
          <a:solidFill>
            <a:srgbClr val="367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 name="Google Shape;103;p20"/>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104" name="Google Shape;104;p20"/>
          <p:cNvSpPr txBox="1"/>
          <p:nvPr>
            <p:ph type="title"/>
          </p:nvPr>
        </p:nvSpPr>
        <p:spPr>
          <a:xfrm>
            <a:off x="265500" y="1107950"/>
            <a:ext cx="4045200" cy="1683600"/>
          </a:xfrm>
          <a:prstGeom prst="rect">
            <a:avLst/>
          </a:prstGeom>
        </p:spPr>
        <p:txBody>
          <a:bodyPr anchorCtr="0" anchor="b" bIns="91425" lIns="91425" spcFirstLastPara="1" rIns="91425" wrap="square" tIns="91425"/>
          <a:lstStyle>
            <a:lvl1pPr lvl="0" rtl="0" algn="ctr">
              <a:spcBef>
                <a:spcPts val="0"/>
              </a:spcBef>
              <a:spcAft>
                <a:spcPts val="0"/>
              </a:spcAft>
              <a:buClr>
                <a:srgbClr val="367E68"/>
              </a:buClr>
              <a:buSzPts val="4200"/>
              <a:buNone/>
              <a:defRPr sz="4200">
                <a:solidFill>
                  <a:srgbClr val="367E68"/>
                </a:solidFill>
              </a:defRPr>
            </a:lvl1pPr>
            <a:lvl2pPr lvl="1" rtl="0" algn="ctr">
              <a:spcBef>
                <a:spcPts val="0"/>
              </a:spcBef>
              <a:spcAft>
                <a:spcPts val="0"/>
              </a:spcAft>
              <a:buSzPts val="4200"/>
              <a:buFont typeface="Lato"/>
              <a:buNone/>
              <a:defRPr sz="4200">
                <a:latin typeface="Lato"/>
                <a:ea typeface="Lato"/>
                <a:cs typeface="Lato"/>
                <a:sym typeface="Lato"/>
              </a:defRPr>
            </a:lvl2pPr>
            <a:lvl3pPr lvl="2" rtl="0" algn="ctr">
              <a:spcBef>
                <a:spcPts val="0"/>
              </a:spcBef>
              <a:spcAft>
                <a:spcPts val="0"/>
              </a:spcAft>
              <a:buSzPts val="4200"/>
              <a:buFont typeface="Lato"/>
              <a:buNone/>
              <a:defRPr sz="4200">
                <a:latin typeface="Lato"/>
                <a:ea typeface="Lato"/>
                <a:cs typeface="Lato"/>
                <a:sym typeface="Lato"/>
              </a:defRPr>
            </a:lvl3pPr>
            <a:lvl4pPr lvl="3" rtl="0" algn="ctr">
              <a:spcBef>
                <a:spcPts val="0"/>
              </a:spcBef>
              <a:spcAft>
                <a:spcPts val="0"/>
              </a:spcAft>
              <a:buSzPts val="4200"/>
              <a:buFont typeface="Lato"/>
              <a:buNone/>
              <a:defRPr sz="4200">
                <a:latin typeface="Lato"/>
                <a:ea typeface="Lato"/>
                <a:cs typeface="Lato"/>
                <a:sym typeface="Lato"/>
              </a:defRPr>
            </a:lvl4pPr>
            <a:lvl5pPr lvl="4" rtl="0" algn="ctr">
              <a:spcBef>
                <a:spcPts val="0"/>
              </a:spcBef>
              <a:spcAft>
                <a:spcPts val="0"/>
              </a:spcAft>
              <a:buSzPts val="4200"/>
              <a:buFont typeface="Lato"/>
              <a:buNone/>
              <a:defRPr sz="4200">
                <a:latin typeface="Lato"/>
                <a:ea typeface="Lato"/>
                <a:cs typeface="Lato"/>
                <a:sym typeface="Lato"/>
              </a:defRPr>
            </a:lvl5pPr>
            <a:lvl6pPr lvl="5" rtl="0" algn="ctr">
              <a:spcBef>
                <a:spcPts val="0"/>
              </a:spcBef>
              <a:spcAft>
                <a:spcPts val="0"/>
              </a:spcAft>
              <a:buSzPts val="4200"/>
              <a:buFont typeface="Lato"/>
              <a:buNone/>
              <a:defRPr sz="4200">
                <a:latin typeface="Lato"/>
                <a:ea typeface="Lato"/>
                <a:cs typeface="Lato"/>
                <a:sym typeface="Lato"/>
              </a:defRPr>
            </a:lvl6pPr>
            <a:lvl7pPr lvl="6" rtl="0" algn="ctr">
              <a:spcBef>
                <a:spcPts val="0"/>
              </a:spcBef>
              <a:spcAft>
                <a:spcPts val="0"/>
              </a:spcAft>
              <a:buSzPts val="4200"/>
              <a:buFont typeface="Lato"/>
              <a:buNone/>
              <a:defRPr sz="4200">
                <a:latin typeface="Lato"/>
                <a:ea typeface="Lato"/>
                <a:cs typeface="Lato"/>
                <a:sym typeface="Lato"/>
              </a:defRPr>
            </a:lvl7pPr>
            <a:lvl8pPr lvl="7" rtl="0" algn="ctr">
              <a:spcBef>
                <a:spcPts val="0"/>
              </a:spcBef>
              <a:spcAft>
                <a:spcPts val="0"/>
              </a:spcAft>
              <a:buSzPts val="4200"/>
              <a:buFont typeface="Lato"/>
              <a:buNone/>
              <a:defRPr sz="4200">
                <a:latin typeface="Lato"/>
                <a:ea typeface="Lato"/>
                <a:cs typeface="Lato"/>
                <a:sym typeface="Lato"/>
              </a:defRPr>
            </a:lvl8pPr>
            <a:lvl9pPr lvl="8" rtl="0" algn="ctr">
              <a:spcBef>
                <a:spcPts val="0"/>
              </a:spcBef>
              <a:spcAft>
                <a:spcPts val="0"/>
              </a:spcAft>
              <a:buSzPts val="4200"/>
              <a:buFont typeface="Lato"/>
              <a:buNone/>
              <a:defRPr sz="4200">
                <a:latin typeface="Lato"/>
                <a:ea typeface="Lato"/>
                <a:cs typeface="Lato"/>
                <a:sym typeface="Lato"/>
              </a:defRPr>
            </a:lvl9pPr>
          </a:lstStyle>
          <a:p/>
        </p:txBody>
      </p:sp>
      <p:sp>
        <p:nvSpPr>
          <p:cNvPr id="105" name="Google Shape;105;p20"/>
          <p:cNvSpPr txBox="1"/>
          <p:nvPr>
            <p:ph idx="1" type="subTitle"/>
          </p:nvPr>
        </p:nvSpPr>
        <p:spPr>
          <a:xfrm>
            <a:off x="265500" y="2845201"/>
            <a:ext cx="4045200" cy="13455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6" name="Google Shape;106;p20"/>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07" name="Google Shape;107;p20"/>
          <p:cNvSpPr txBox="1"/>
          <p:nvPr>
            <p:ph idx="12" type="sldNum"/>
          </p:nvPr>
        </p:nvSpPr>
        <p:spPr>
          <a:xfrm>
            <a:off x="84575"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rgbClr val="3C78D8"/>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509550" y="1423875"/>
            <a:ext cx="8124900" cy="1798200"/>
          </a:xfrm>
          <a:prstGeom prst="rect">
            <a:avLst/>
          </a:prstGeom>
        </p:spPr>
        <p:txBody>
          <a:bodyPr anchorCtr="0" anchor="ctr" bIns="91425" lIns="91425" spcFirstLastPara="1" rIns="91425" wrap="square" tIns="91425"/>
          <a:lstStyle>
            <a:lvl1pPr lvl="0"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17" name="Google Shape;17;p3"/>
          <p:cNvSpPr txBox="1"/>
          <p:nvPr>
            <p:ph idx="12" type="sldNum"/>
          </p:nvPr>
        </p:nvSpPr>
        <p:spPr>
          <a:xfrm>
            <a:off x="84575"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1 1 1">
  <p:cSld name="SECTION_TITLE_AND_DESCRIPTION_1_1_1_1">
    <p:spTree>
      <p:nvGrpSpPr>
        <p:cNvPr id="108" name="Shape 108"/>
        <p:cNvGrpSpPr/>
        <p:nvPr/>
      </p:nvGrpSpPr>
      <p:grpSpPr>
        <a:xfrm>
          <a:off x="0" y="0"/>
          <a:ext cx="0" cy="0"/>
          <a:chOff x="0" y="0"/>
          <a:chExt cx="0" cy="0"/>
        </a:xfrm>
      </p:grpSpPr>
      <p:sp>
        <p:nvSpPr>
          <p:cNvPr id="109" name="Google Shape;109;p21"/>
          <p:cNvSpPr/>
          <p:nvPr/>
        </p:nvSpPr>
        <p:spPr>
          <a:xfrm>
            <a:off x="4572000" y="-25"/>
            <a:ext cx="4572000" cy="5143500"/>
          </a:xfrm>
          <a:prstGeom prst="rect">
            <a:avLst/>
          </a:prstGeom>
          <a:solidFill>
            <a:srgbClr val="4AA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0" name="Google Shape;110;p2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111" name="Google Shape;111;p21"/>
          <p:cNvSpPr txBox="1"/>
          <p:nvPr>
            <p:ph type="title"/>
          </p:nvPr>
        </p:nvSpPr>
        <p:spPr>
          <a:xfrm>
            <a:off x="265500" y="1107950"/>
            <a:ext cx="4045200" cy="1683600"/>
          </a:xfrm>
          <a:prstGeom prst="rect">
            <a:avLst/>
          </a:prstGeom>
        </p:spPr>
        <p:txBody>
          <a:bodyPr anchorCtr="0" anchor="b" bIns="91425" lIns="91425" spcFirstLastPara="1" rIns="91425" wrap="square" tIns="91425"/>
          <a:lstStyle>
            <a:lvl1pPr lvl="0" rtl="0" algn="ctr">
              <a:spcBef>
                <a:spcPts val="0"/>
              </a:spcBef>
              <a:spcAft>
                <a:spcPts val="0"/>
              </a:spcAft>
              <a:buClr>
                <a:srgbClr val="4AAD74"/>
              </a:buClr>
              <a:buSzPts val="4200"/>
              <a:buNone/>
              <a:defRPr sz="4200">
                <a:solidFill>
                  <a:srgbClr val="4AAD74"/>
                </a:solidFill>
              </a:defRPr>
            </a:lvl1pPr>
            <a:lvl2pPr lvl="1" rtl="0" algn="ctr">
              <a:spcBef>
                <a:spcPts val="0"/>
              </a:spcBef>
              <a:spcAft>
                <a:spcPts val="0"/>
              </a:spcAft>
              <a:buSzPts val="4200"/>
              <a:buFont typeface="Lato"/>
              <a:buNone/>
              <a:defRPr sz="4200">
                <a:latin typeface="Lato"/>
                <a:ea typeface="Lato"/>
                <a:cs typeface="Lato"/>
                <a:sym typeface="Lato"/>
              </a:defRPr>
            </a:lvl2pPr>
            <a:lvl3pPr lvl="2" rtl="0" algn="ctr">
              <a:spcBef>
                <a:spcPts val="0"/>
              </a:spcBef>
              <a:spcAft>
                <a:spcPts val="0"/>
              </a:spcAft>
              <a:buSzPts val="4200"/>
              <a:buFont typeface="Lato"/>
              <a:buNone/>
              <a:defRPr sz="4200">
                <a:latin typeface="Lato"/>
                <a:ea typeface="Lato"/>
                <a:cs typeface="Lato"/>
                <a:sym typeface="Lato"/>
              </a:defRPr>
            </a:lvl3pPr>
            <a:lvl4pPr lvl="3" rtl="0" algn="ctr">
              <a:spcBef>
                <a:spcPts val="0"/>
              </a:spcBef>
              <a:spcAft>
                <a:spcPts val="0"/>
              </a:spcAft>
              <a:buSzPts val="4200"/>
              <a:buFont typeface="Lato"/>
              <a:buNone/>
              <a:defRPr sz="4200">
                <a:latin typeface="Lato"/>
                <a:ea typeface="Lato"/>
                <a:cs typeface="Lato"/>
                <a:sym typeface="Lato"/>
              </a:defRPr>
            </a:lvl4pPr>
            <a:lvl5pPr lvl="4" rtl="0" algn="ctr">
              <a:spcBef>
                <a:spcPts val="0"/>
              </a:spcBef>
              <a:spcAft>
                <a:spcPts val="0"/>
              </a:spcAft>
              <a:buSzPts val="4200"/>
              <a:buFont typeface="Lato"/>
              <a:buNone/>
              <a:defRPr sz="4200">
                <a:latin typeface="Lato"/>
                <a:ea typeface="Lato"/>
                <a:cs typeface="Lato"/>
                <a:sym typeface="Lato"/>
              </a:defRPr>
            </a:lvl5pPr>
            <a:lvl6pPr lvl="5" rtl="0" algn="ctr">
              <a:spcBef>
                <a:spcPts val="0"/>
              </a:spcBef>
              <a:spcAft>
                <a:spcPts val="0"/>
              </a:spcAft>
              <a:buSzPts val="4200"/>
              <a:buFont typeface="Lato"/>
              <a:buNone/>
              <a:defRPr sz="4200">
                <a:latin typeface="Lato"/>
                <a:ea typeface="Lato"/>
                <a:cs typeface="Lato"/>
                <a:sym typeface="Lato"/>
              </a:defRPr>
            </a:lvl6pPr>
            <a:lvl7pPr lvl="6" rtl="0" algn="ctr">
              <a:spcBef>
                <a:spcPts val="0"/>
              </a:spcBef>
              <a:spcAft>
                <a:spcPts val="0"/>
              </a:spcAft>
              <a:buSzPts val="4200"/>
              <a:buFont typeface="Lato"/>
              <a:buNone/>
              <a:defRPr sz="4200">
                <a:latin typeface="Lato"/>
                <a:ea typeface="Lato"/>
                <a:cs typeface="Lato"/>
                <a:sym typeface="Lato"/>
              </a:defRPr>
            </a:lvl7pPr>
            <a:lvl8pPr lvl="7" rtl="0" algn="ctr">
              <a:spcBef>
                <a:spcPts val="0"/>
              </a:spcBef>
              <a:spcAft>
                <a:spcPts val="0"/>
              </a:spcAft>
              <a:buSzPts val="4200"/>
              <a:buFont typeface="Lato"/>
              <a:buNone/>
              <a:defRPr sz="4200">
                <a:latin typeface="Lato"/>
                <a:ea typeface="Lato"/>
                <a:cs typeface="Lato"/>
                <a:sym typeface="Lato"/>
              </a:defRPr>
            </a:lvl8pPr>
            <a:lvl9pPr lvl="8" rtl="0" algn="ctr">
              <a:spcBef>
                <a:spcPts val="0"/>
              </a:spcBef>
              <a:spcAft>
                <a:spcPts val="0"/>
              </a:spcAft>
              <a:buSzPts val="4200"/>
              <a:buFont typeface="Lato"/>
              <a:buNone/>
              <a:defRPr sz="4200">
                <a:latin typeface="Lato"/>
                <a:ea typeface="Lato"/>
                <a:cs typeface="Lato"/>
                <a:sym typeface="Lato"/>
              </a:defRPr>
            </a:lvl9pPr>
          </a:lstStyle>
          <a:p/>
        </p:txBody>
      </p:sp>
      <p:sp>
        <p:nvSpPr>
          <p:cNvPr id="112" name="Google Shape;112;p21"/>
          <p:cNvSpPr txBox="1"/>
          <p:nvPr>
            <p:ph idx="1" type="subTitle"/>
          </p:nvPr>
        </p:nvSpPr>
        <p:spPr>
          <a:xfrm>
            <a:off x="265500" y="2845201"/>
            <a:ext cx="4045200" cy="13455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3" name="Google Shape;113;p21"/>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14" name="Google Shape;114;p21"/>
          <p:cNvSpPr txBox="1"/>
          <p:nvPr>
            <p:ph idx="12" type="sldNum"/>
          </p:nvPr>
        </p:nvSpPr>
        <p:spPr>
          <a:xfrm>
            <a:off x="84575"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1 1 1 1">
  <p:cSld name="SECTION_TITLE_AND_DESCRIPTION_1_1_1_1_1">
    <p:spTree>
      <p:nvGrpSpPr>
        <p:cNvPr id="115" name="Shape 115"/>
        <p:cNvGrpSpPr/>
        <p:nvPr/>
      </p:nvGrpSpPr>
      <p:grpSpPr>
        <a:xfrm>
          <a:off x="0" y="0"/>
          <a:ext cx="0" cy="0"/>
          <a:chOff x="0" y="0"/>
          <a:chExt cx="0" cy="0"/>
        </a:xfrm>
      </p:grpSpPr>
      <p:sp>
        <p:nvSpPr>
          <p:cNvPr id="116" name="Google Shape;116;p22"/>
          <p:cNvSpPr/>
          <p:nvPr/>
        </p:nvSpPr>
        <p:spPr>
          <a:xfrm>
            <a:off x="0" y="0"/>
            <a:ext cx="3654000" cy="5143500"/>
          </a:xfrm>
          <a:prstGeom prst="rect">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2"/>
          <p:cNvSpPr txBox="1"/>
          <p:nvPr>
            <p:ph type="title"/>
          </p:nvPr>
        </p:nvSpPr>
        <p:spPr>
          <a:xfrm>
            <a:off x="0" y="443150"/>
            <a:ext cx="3654300" cy="974400"/>
          </a:xfrm>
          <a:prstGeom prst="rect">
            <a:avLst/>
          </a:prstGeom>
        </p:spPr>
        <p:txBody>
          <a:bodyPr anchorCtr="0" anchor="b" bIns="91425" lIns="91425" spcFirstLastPara="1" rIns="91425" wrap="square" tIns="91425"/>
          <a:lstStyle>
            <a:lvl1pPr lvl="0" rtl="0" algn="ctr">
              <a:spcBef>
                <a:spcPts val="0"/>
              </a:spcBef>
              <a:spcAft>
                <a:spcPts val="0"/>
              </a:spcAft>
              <a:buClr>
                <a:srgbClr val="FFFFFF"/>
              </a:buClr>
              <a:buSzPts val="2800"/>
              <a:buFont typeface="Lato"/>
              <a:buNone/>
              <a:defRPr sz="2800">
                <a:solidFill>
                  <a:srgbClr val="FFFFFF"/>
                </a:solidFill>
                <a:latin typeface="Lato"/>
                <a:ea typeface="Lato"/>
                <a:cs typeface="Lato"/>
                <a:sym typeface="Lato"/>
              </a:defRPr>
            </a:lvl1pPr>
            <a:lvl2pPr lvl="1" rtl="0" algn="ctr">
              <a:spcBef>
                <a:spcPts val="0"/>
              </a:spcBef>
              <a:spcAft>
                <a:spcPts val="0"/>
              </a:spcAft>
              <a:buSzPts val="2800"/>
              <a:buFont typeface="Lato"/>
              <a:buNone/>
              <a:defRPr sz="2800">
                <a:latin typeface="Lato"/>
                <a:ea typeface="Lato"/>
                <a:cs typeface="Lato"/>
                <a:sym typeface="Lato"/>
              </a:defRPr>
            </a:lvl2pPr>
            <a:lvl3pPr lvl="2" rtl="0" algn="ctr">
              <a:spcBef>
                <a:spcPts val="0"/>
              </a:spcBef>
              <a:spcAft>
                <a:spcPts val="0"/>
              </a:spcAft>
              <a:buSzPts val="2800"/>
              <a:buFont typeface="Lato"/>
              <a:buNone/>
              <a:defRPr sz="2800">
                <a:latin typeface="Lato"/>
                <a:ea typeface="Lato"/>
                <a:cs typeface="Lato"/>
                <a:sym typeface="Lato"/>
              </a:defRPr>
            </a:lvl3pPr>
            <a:lvl4pPr lvl="3" rtl="0" algn="ctr">
              <a:spcBef>
                <a:spcPts val="0"/>
              </a:spcBef>
              <a:spcAft>
                <a:spcPts val="0"/>
              </a:spcAft>
              <a:buSzPts val="2800"/>
              <a:buFont typeface="Lato"/>
              <a:buNone/>
              <a:defRPr sz="2800">
                <a:latin typeface="Lato"/>
                <a:ea typeface="Lato"/>
                <a:cs typeface="Lato"/>
                <a:sym typeface="Lato"/>
              </a:defRPr>
            </a:lvl4pPr>
            <a:lvl5pPr lvl="4" rtl="0" algn="ctr">
              <a:spcBef>
                <a:spcPts val="0"/>
              </a:spcBef>
              <a:spcAft>
                <a:spcPts val="0"/>
              </a:spcAft>
              <a:buSzPts val="2800"/>
              <a:buFont typeface="Lato"/>
              <a:buNone/>
              <a:defRPr sz="2800">
                <a:latin typeface="Lato"/>
                <a:ea typeface="Lato"/>
                <a:cs typeface="Lato"/>
                <a:sym typeface="Lato"/>
              </a:defRPr>
            </a:lvl5pPr>
            <a:lvl6pPr lvl="5" rtl="0" algn="ctr">
              <a:spcBef>
                <a:spcPts val="0"/>
              </a:spcBef>
              <a:spcAft>
                <a:spcPts val="0"/>
              </a:spcAft>
              <a:buSzPts val="2800"/>
              <a:buFont typeface="Lato"/>
              <a:buNone/>
              <a:defRPr sz="2800">
                <a:latin typeface="Lato"/>
                <a:ea typeface="Lato"/>
                <a:cs typeface="Lato"/>
                <a:sym typeface="Lato"/>
              </a:defRPr>
            </a:lvl6pPr>
            <a:lvl7pPr lvl="6" rtl="0" algn="ctr">
              <a:spcBef>
                <a:spcPts val="0"/>
              </a:spcBef>
              <a:spcAft>
                <a:spcPts val="0"/>
              </a:spcAft>
              <a:buSzPts val="2800"/>
              <a:buFont typeface="Lato"/>
              <a:buNone/>
              <a:defRPr sz="2800">
                <a:latin typeface="Lato"/>
                <a:ea typeface="Lato"/>
                <a:cs typeface="Lato"/>
                <a:sym typeface="Lato"/>
              </a:defRPr>
            </a:lvl7pPr>
            <a:lvl8pPr lvl="7" rtl="0" algn="ctr">
              <a:spcBef>
                <a:spcPts val="0"/>
              </a:spcBef>
              <a:spcAft>
                <a:spcPts val="0"/>
              </a:spcAft>
              <a:buSzPts val="2800"/>
              <a:buFont typeface="Lato"/>
              <a:buNone/>
              <a:defRPr sz="2800">
                <a:latin typeface="Lato"/>
                <a:ea typeface="Lato"/>
                <a:cs typeface="Lato"/>
                <a:sym typeface="Lato"/>
              </a:defRPr>
            </a:lvl8pPr>
            <a:lvl9pPr lvl="8" rtl="0" algn="ctr">
              <a:spcBef>
                <a:spcPts val="0"/>
              </a:spcBef>
              <a:spcAft>
                <a:spcPts val="0"/>
              </a:spcAft>
              <a:buSzPts val="2800"/>
              <a:buFont typeface="Lato"/>
              <a:buNone/>
              <a:defRPr sz="2800">
                <a:latin typeface="Lato"/>
                <a:ea typeface="Lato"/>
                <a:cs typeface="Lato"/>
                <a:sym typeface="Lato"/>
              </a:defRPr>
            </a:lvl9pPr>
          </a:lstStyle>
          <a:p/>
        </p:txBody>
      </p:sp>
      <p:sp>
        <p:nvSpPr>
          <p:cNvPr id="118" name="Google Shape;118;p22"/>
          <p:cNvSpPr txBox="1"/>
          <p:nvPr>
            <p:ph idx="1" type="subTitle"/>
          </p:nvPr>
        </p:nvSpPr>
        <p:spPr>
          <a:xfrm>
            <a:off x="129700" y="1474075"/>
            <a:ext cx="3418800" cy="30561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rgbClr val="FFFFFF"/>
              </a:buClr>
              <a:buSzPts val="2100"/>
              <a:buNone/>
              <a:defRPr sz="2100">
                <a:solidFill>
                  <a:srgbClr val="FFFFFF"/>
                </a:solidFill>
              </a:defRPr>
            </a:lvl1pPr>
            <a:lvl2pPr lvl="1" rtl="0">
              <a:lnSpc>
                <a:spcPct val="100000"/>
              </a:lnSpc>
              <a:spcBef>
                <a:spcPts val="0"/>
              </a:spcBef>
              <a:spcAft>
                <a:spcPts val="0"/>
              </a:spcAft>
              <a:buClr>
                <a:srgbClr val="FFFFFF"/>
              </a:buClr>
              <a:buSzPts val="2100"/>
              <a:buNone/>
              <a:defRPr sz="2100">
                <a:solidFill>
                  <a:srgbClr val="FFFFFF"/>
                </a:solidFill>
              </a:defRPr>
            </a:lvl2pPr>
            <a:lvl3pPr lvl="2" rtl="0">
              <a:lnSpc>
                <a:spcPct val="100000"/>
              </a:lnSpc>
              <a:spcBef>
                <a:spcPts val="0"/>
              </a:spcBef>
              <a:spcAft>
                <a:spcPts val="0"/>
              </a:spcAft>
              <a:buClr>
                <a:srgbClr val="FFFFFF"/>
              </a:buClr>
              <a:buSzPts val="2100"/>
              <a:buNone/>
              <a:defRPr sz="2100">
                <a:solidFill>
                  <a:srgbClr val="FFFFFF"/>
                </a:solidFill>
              </a:defRPr>
            </a:lvl3pPr>
            <a:lvl4pPr lvl="3" rtl="0">
              <a:lnSpc>
                <a:spcPct val="100000"/>
              </a:lnSpc>
              <a:spcBef>
                <a:spcPts val="0"/>
              </a:spcBef>
              <a:spcAft>
                <a:spcPts val="0"/>
              </a:spcAft>
              <a:buClr>
                <a:srgbClr val="FFFFFF"/>
              </a:buClr>
              <a:buSzPts val="2100"/>
              <a:buNone/>
              <a:defRPr sz="2100">
                <a:solidFill>
                  <a:srgbClr val="FFFFFF"/>
                </a:solidFill>
              </a:defRPr>
            </a:lvl4pPr>
            <a:lvl5pPr lvl="4" rtl="0">
              <a:lnSpc>
                <a:spcPct val="100000"/>
              </a:lnSpc>
              <a:spcBef>
                <a:spcPts val="0"/>
              </a:spcBef>
              <a:spcAft>
                <a:spcPts val="0"/>
              </a:spcAft>
              <a:buClr>
                <a:srgbClr val="FFFFFF"/>
              </a:buClr>
              <a:buSzPts val="2100"/>
              <a:buNone/>
              <a:defRPr sz="2100">
                <a:solidFill>
                  <a:srgbClr val="FFFFFF"/>
                </a:solidFill>
              </a:defRPr>
            </a:lvl5pPr>
            <a:lvl6pPr lvl="5" rtl="0">
              <a:lnSpc>
                <a:spcPct val="100000"/>
              </a:lnSpc>
              <a:spcBef>
                <a:spcPts val="0"/>
              </a:spcBef>
              <a:spcAft>
                <a:spcPts val="0"/>
              </a:spcAft>
              <a:buClr>
                <a:srgbClr val="FFFFFF"/>
              </a:buClr>
              <a:buSzPts val="2100"/>
              <a:buNone/>
              <a:defRPr sz="2100">
                <a:solidFill>
                  <a:srgbClr val="FFFFFF"/>
                </a:solidFill>
              </a:defRPr>
            </a:lvl6pPr>
            <a:lvl7pPr lvl="6" rtl="0">
              <a:lnSpc>
                <a:spcPct val="100000"/>
              </a:lnSpc>
              <a:spcBef>
                <a:spcPts val="0"/>
              </a:spcBef>
              <a:spcAft>
                <a:spcPts val="0"/>
              </a:spcAft>
              <a:buClr>
                <a:srgbClr val="FFFFFF"/>
              </a:buClr>
              <a:buSzPts val="2100"/>
              <a:buNone/>
              <a:defRPr sz="2100">
                <a:solidFill>
                  <a:srgbClr val="FFFFFF"/>
                </a:solidFill>
              </a:defRPr>
            </a:lvl7pPr>
            <a:lvl8pPr lvl="7" rtl="0">
              <a:lnSpc>
                <a:spcPct val="100000"/>
              </a:lnSpc>
              <a:spcBef>
                <a:spcPts val="0"/>
              </a:spcBef>
              <a:spcAft>
                <a:spcPts val="0"/>
              </a:spcAft>
              <a:buClr>
                <a:srgbClr val="FFFFFF"/>
              </a:buClr>
              <a:buSzPts val="2100"/>
              <a:buNone/>
              <a:defRPr sz="2100">
                <a:solidFill>
                  <a:srgbClr val="FFFFFF"/>
                </a:solidFill>
              </a:defRPr>
            </a:lvl8pPr>
            <a:lvl9pPr lvl="8" rtl="0">
              <a:lnSpc>
                <a:spcPct val="100000"/>
              </a:lnSpc>
              <a:spcBef>
                <a:spcPts val="0"/>
              </a:spcBef>
              <a:spcAft>
                <a:spcPts val="0"/>
              </a:spcAft>
              <a:buClr>
                <a:srgbClr val="FFFFFF"/>
              </a:buClr>
              <a:buSzPts val="2100"/>
              <a:buNone/>
              <a:defRPr sz="2100">
                <a:solidFill>
                  <a:srgbClr val="FFFFFF"/>
                </a:solidFill>
              </a:defRPr>
            </a:lvl9pPr>
          </a:lstStyle>
          <a:p/>
        </p:txBody>
      </p:sp>
      <p:sp>
        <p:nvSpPr>
          <p:cNvPr id="119" name="Google Shape;119;p22"/>
          <p:cNvSpPr txBox="1"/>
          <p:nvPr>
            <p:ph idx="12" type="sldNum"/>
          </p:nvPr>
        </p:nvSpPr>
        <p:spPr>
          <a:xfrm>
            <a:off x="84575"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1 1 1 1 1">
  <p:cSld name="SECTION_TITLE_AND_DESCRIPTION_1_1_1_1_1_1">
    <p:spTree>
      <p:nvGrpSpPr>
        <p:cNvPr id="120" name="Shape 120"/>
        <p:cNvGrpSpPr/>
        <p:nvPr/>
      </p:nvGrpSpPr>
      <p:grpSpPr>
        <a:xfrm>
          <a:off x="0" y="0"/>
          <a:ext cx="0" cy="0"/>
          <a:chOff x="0" y="0"/>
          <a:chExt cx="0" cy="0"/>
        </a:xfrm>
      </p:grpSpPr>
      <p:sp>
        <p:nvSpPr>
          <p:cNvPr id="121" name="Google Shape;121;p23"/>
          <p:cNvSpPr/>
          <p:nvPr/>
        </p:nvSpPr>
        <p:spPr>
          <a:xfrm>
            <a:off x="0" y="0"/>
            <a:ext cx="3654000" cy="5143500"/>
          </a:xfrm>
          <a:prstGeom prst="rect">
            <a:avLst/>
          </a:prstGeom>
          <a:solidFill>
            <a:srgbClr val="0E22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3"/>
          <p:cNvSpPr txBox="1"/>
          <p:nvPr>
            <p:ph type="title"/>
          </p:nvPr>
        </p:nvSpPr>
        <p:spPr>
          <a:xfrm>
            <a:off x="0" y="443150"/>
            <a:ext cx="3654300" cy="974400"/>
          </a:xfrm>
          <a:prstGeom prst="rect">
            <a:avLst/>
          </a:prstGeom>
        </p:spPr>
        <p:txBody>
          <a:bodyPr anchorCtr="0" anchor="b" bIns="91425" lIns="91425" spcFirstLastPara="1" rIns="91425" wrap="square" tIns="91425"/>
          <a:lstStyle>
            <a:lvl1pPr lvl="0" rtl="0" algn="ctr">
              <a:spcBef>
                <a:spcPts val="0"/>
              </a:spcBef>
              <a:spcAft>
                <a:spcPts val="0"/>
              </a:spcAft>
              <a:buClr>
                <a:srgbClr val="FFFFFF"/>
              </a:buClr>
              <a:buSzPts val="2800"/>
              <a:buFont typeface="Lato"/>
              <a:buNone/>
              <a:defRPr sz="2800">
                <a:solidFill>
                  <a:srgbClr val="FFFFFF"/>
                </a:solidFill>
                <a:latin typeface="Lato"/>
                <a:ea typeface="Lato"/>
                <a:cs typeface="Lato"/>
                <a:sym typeface="Lato"/>
              </a:defRPr>
            </a:lvl1pPr>
            <a:lvl2pPr lvl="1" rtl="0" algn="ctr">
              <a:spcBef>
                <a:spcPts val="0"/>
              </a:spcBef>
              <a:spcAft>
                <a:spcPts val="0"/>
              </a:spcAft>
              <a:buSzPts val="2800"/>
              <a:buFont typeface="Lato"/>
              <a:buNone/>
              <a:defRPr sz="2800">
                <a:latin typeface="Lato"/>
                <a:ea typeface="Lato"/>
                <a:cs typeface="Lato"/>
                <a:sym typeface="Lato"/>
              </a:defRPr>
            </a:lvl2pPr>
            <a:lvl3pPr lvl="2" rtl="0" algn="ctr">
              <a:spcBef>
                <a:spcPts val="0"/>
              </a:spcBef>
              <a:spcAft>
                <a:spcPts val="0"/>
              </a:spcAft>
              <a:buSzPts val="2800"/>
              <a:buFont typeface="Lato"/>
              <a:buNone/>
              <a:defRPr sz="2800">
                <a:latin typeface="Lato"/>
                <a:ea typeface="Lato"/>
                <a:cs typeface="Lato"/>
                <a:sym typeface="Lato"/>
              </a:defRPr>
            </a:lvl3pPr>
            <a:lvl4pPr lvl="3" rtl="0" algn="ctr">
              <a:spcBef>
                <a:spcPts val="0"/>
              </a:spcBef>
              <a:spcAft>
                <a:spcPts val="0"/>
              </a:spcAft>
              <a:buSzPts val="2800"/>
              <a:buFont typeface="Lato"/>
              <a:buNone/>
              <a:defRPr sz="2800">
                <a:latin typeface="Lato"/>
                <a:ea typeface="Lato"/>
                <a:cs typeface="Lato"/>
                <a:sym typeface="Lato"/>
              </a:defRPr>
            </a:lvl4pPr>
            <a:lvl5pPr lvl="4" rtl="0" algn="ctr">
              <a:spcBef>
                <a:spcPts val="0"/>
              </a:spcBef>
              <a:spcAft>
                <a:spcPts val="0"/>
              </a:spcAft>
              <a:buSzPts val="2800"/>
              <a:buFont typeface="Lato"/>
              <a:buNone/>
              <a:defRPr sz="2800">
                <a:latin typeface="Lato"/>
                <a:ea typeface="Lato"/>
                <a:cs typeface="Lato"/>
                <a:sym typeface="Lato"/>
              </a:defRPr>
            </a:lvl5pPr>
            <a:lvl6pPr lvl="5" rtl="0" algn="ctr">
              <a:spcBef>
                <a:spcPts val="0"/>
              </a:spcBef>
              <a:spcAft>
                <a:spcPts val="0"/>
              </a:spcAft>
              <a:buSzPts val="2800"/>
              <a:buFont typeface="Lato"/>
              <a:buNone/>
              <a:defRPr sz="2800">
                <a:latin typeface="Lato"/>
                <a:ea typeface="Lato"/>
                <a:cs typeface="Lato"/>
                <a:sym typeface="Lato"/>
              </a:defRPr>
            </a:lvl6pPr>
            <a:lvl7pPr lvl="6" rtl="0" algn="ctr">
              <a:spcBef>
                <a:spcPts val="0"/>
              </a:spcBef>
              <a:spcAft>
                <a:spcPts val="0"/>
              </a:spcAft>
              <a:buSzPts val="2800"/>
              <a:buFont typeface="Lato"/>
              <a:buNone/>
              <a:defRPr sz="2800">
                <a:latin typeface="Lato"/>
                <a:ea typeface="Lato"/>
                <a:cs typeface="Lato"/>
                <a:sym typeface="Lato"/>
              </a:defRPr>
            </a:lvl7pPr>
            <a:lvl8pPr lvl="7" rtl="0" algn="ctr">
              <a:spcBef>
                <a:spcPts val="0"/>
              </a:spcBef>
              <a:spcAft>
                <a:spcPts val="0"/>
              </a:spcAft>
              <a:buSzPts val="2800"/>
              <a:buFont typeface="Lato"/>
              <a:buNone/>
              <a:defRPr sz="2800">
                <a:latin typeface="Lato"/>
                <a:ea typeface="Lato"/>
                <a:cs typeface="Lato"/>
                <a:sym typeface="Lato"/>
              </a:defRPr>
            </a:lvl8pPr>
            <a:lvl9pPr lvl="8" rtl="0" algn="ctr">
              <a:spcBef>
                <a:spcPts val="0"/>
              </a:spcBef>
              <a:spcAft>
                <a:spcPts val="0"/>
              </a:spcAft>
              <a:buSzPts val="2800"/>
              <a:buFont typeface="Lato"/>
              <a:buNone/>
              <a:defRPr sz="2800">
                <a:latin typeface="Lato"/>
                <a:ea typeface="Lato"/>
                <a:cs typeface="Lato"/>
                <a:sym typeface="Lato"/>
              </a:defRPr>
            </a:lvl9pPr>
          </a:lstStyle>
          <a:p/>
        </p:txBody>
      </p:sp>
      <p:sp>
        <p:nvSpPr>
          <p:cNvPr id="123" name="Google Shape;123;p23"/>
          <p:cNvSpPr txBox="1"/>
          <p:nvPr>
            <p:ph idx="1" type="subTitle"/>
          </p:nvPr>
        </p:nvSpPr>
        <p:spPr>
          <a:xfrm>
            <a:off x="129700" y="1474075"/>
            <a:ext cx="3418800" cy="30561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rgbClr val="FFFFFF"/>
              </a:buClr>
              <a:buSzPts val="2100"/>
              <a:buNone/>
              <a:defRPr sz="2100">
                <a:solidFill>
                  <a:srgbClr val="FFFFFF"/>
                </a:solidFill>
              </a:defRPr>
            </a:lvl1pPr>
            <a:lvl2pPr lvl="1" rtl="0">
              <a:lnSpc>
                <a:spcPct val="100000"/>
              </a:lnSpc>
              <a:spcBef>
                <a:spcPts val="0"/>
              </a:spcBef>
              <a:spcAft>
                <a:spcPts val="0"/>
              </a:spcAft>
              <a:buClr>
                <a:srgbClr val="FFFFFF"/>
              </a:buClr>
              <a:buSzPts val="2100"/>
              <a:buNone/>
              <a:defRPr sz="2100">
                <a:solidFill>
                  <a:srgbClr val="FFFFFF"/>
                </a:solidFill>
              </a:defRPr>
            </a:lvl2pPr>
            <a:lvl3pPr lvl="2" rtl="0">
              <a:lnSpc>
                <a:spcPct val="100000"/>
              </a:lnSpc>
              <a:spcBef>
                <a:spcPts val="0"/>
              </a:spcBef>
              <a:spcAft>
                <a:spcPts val="0"/>
              </a:spcAft>
              <a:buClr>
                <a:srgbClr val="FFFFFF"/>
              </a:buClr>
              <a:buSzPts val="2100"/>
              <a:buNone/>
              <a:defRPr sz="2100">
                <a:solidFill>
                  <a:srgbClr val="FFFFFF"/>
                </a:solidFill>
              </a:defRPr>
            </a:lvl3pPr>
            <a:lvl4pPr lvl="3" rtl="0">
              <a:lnSpc>
                <a:spcPct val="100000"/>
              </a:lnSpc>
              <a:spcBef>
                <a:spcPts val="0"/>
              </a:spcBef>
              <a:spcAft>
                <a:spcPts val="0"/>
              </a:spcAft>
              <a:buClr>
                <a:srgbClr val="FFFFFF"/>
              </a:buClr>
              <a:buSzPts val="2100"/>
              <a:buNone/>
              <a:defRPr sz="2100">
                <a:solidFill>
                  <a:srgbClr val="FFFFFF"/>
                </a:solidFill>
              </a:defRPr>
            </a:lvl4pPr>
            <a:lvl5pPr lvl="4" rtl="0">
              <a:lnSpc>
                <a:spcPct val="100000"/>
              </a:lnSpc>
              <a:spcBef>
                <a:spcPts val="0"/>
              </a:spcBef>
              <a:spcAft>
                <a:spcPts val="0"/>
              </a:spcAft>
              <a:buClr>
                <a:srgbClr val="FFFFFF"/>
              </a:buClr>
              <a:buSzPts val="2100"/>
              <a:buNone/>
              <a:defRPr sz="2100">
                <a:solidFill>
                  <a:srgbClr val="FFFFFF"/>
                </a:solidFill>
              </a:defRPr>
            </a:lvl5pPr>
            <a:lvl6pPr lvl="5" rtl="0">
              <a:lnSpc>
                <a:spcPct val="100000"/>
              </a:lnSpc>
              <a:spcBef>
                <a:spcPts val="0"/>
              </a:spcBef>
              <a:spcAft>
                <a:spcPts val="0"/>
              </a:spcAft>
              <a:buClr>
                <a:srgbClr val="FFFFFF"/>
              </a:buClr>
              <a:buSzPts val="2100"/>
              <a:buNone/>
              <a:defRPr sz="2100">
                <a:solidFill>
                  <a:srgbClr val="FFFFFF"/>
                </a:solidFill>
              </a:defRPr>
            </a:lvl6pPr>
            <a:lvl7pPr lvl="6" rtl="0">
              <a:lnSpc>
                <a:spcPct val="100000"/>
              </a:lnSpc>
              <a:spcBef>
                <a:spcPts val="0"/>
              </a:spcBef>
              <a:spcAft>
                <a:spcPts val="0"/>
              </a:spcAft>
              <a:buClr>
                <a:srgbClr val="FFFFFF"/>
              </a:buClr>
              <a:buSzPts val="2100"/>
              <a:buNone/>
              <a:defRPr sz="2100">
                <a:solidFill>
                  <a:srgbClr val="FFFFFF"/>
                </a:solidFill>
              </a:defRPr>
            </a:lvl7pPr>
            <a:lvl8pPr lvl="7" rtl="0">
              <a:lnSpc>
                <a:spcPct val="100000"/>
              </a:lnSpc>
              <a:spcBef>
                <a:spcPts val="0"/>
              </a:spcBef>
              <a:spcAft>
                <a:spcPts val="0"/>
              </a:spcAft>
              <a:buClr>
                <a:srgbClr val="FFFFFF"/>
              </a:buClr>
              <a:buSzPts val="2100"/>
              <a:buNone/>
              <a:defRPr sz="2100">
                <a:solidFill>
                  <a:srgbClr val="FFFFFF"/>
                </a:solidFill>
              </a:defRPr>
            </a:lvl8pPr>
            <a:lvl9pPr lvl="8" rtl="0">
              <a:lnSpc>
                <a:spcPct val="100000"/>
              </a:lnSpc>
              <a:spcBef>
                <a:spcPts val="0"/>
              </a:spcBef>
              <a:spcAft>
                <a:spcPts val="0"/>
              </a:spcAft>
              <a:buClr>
                <a:srgbClr val="FFFFFF"/>
              </a:buClr>
              <a:buSzPts val="2100"/>
              <a:buNone/>
              <a:defRPr sz="2100">
                <a:solidFill>
                  <a:srgbClr val="FFFFFF"/>
                </a:solidFill>
              </a:defRPr>
            </a:lvl9pPr>
          </a:lstStyle>
          <a:p/>
        </p:txBody>
      </p:sp>
      <p:sp>
        <p:nvSpPr>
          <p:cNvPr id="124" name="Google Shape;124;p23"/>
          <p:cNvSpPr txBox="1"/>
          <p:nvPr>
            <p:ph idx="12" type="sldNum"/>
          </p:nvPr>
        </p:nvSpPr>
        <p:spPr>
          <a:xfrm>
            <a:off x="84575"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1 1 1 1 1 1">
  <p:cSld name="SECTION_TITLE_AND_DESCRIPTION_1_1_1_1_1_1_1">
    <p:spTree>
      <p:nvGrpSpPr>
        <p:cNvPr id="125" name="Shape 125"/>
        <p:cNvGrpSpPr/>
        <p:nvPr/>
      </p:nvGrpSpPr>
      <p:grpSpPr>
        <a:xfrm>
          <a:off x="0" y="0"/>
          <a:ext cx="0" cy="0"/>
          <a:chOff x="0" y="0"/>
          <a:chExt cx="0" cy="0"/>
        </a:xfrm>
      </p:grpSpPr>
      <p:sp>
        <p:nvSpPr>
          <p:cNvPr id="126" name="Google Shape;126;p24"/>
          <p:cNvSpPr/>
          <p:nvPr/>
        </p:nvSpPr>
        <p:spPr>
          <a:xfrm>
            <a:off x="0" y="0"/>
            <a:ext cx="3654000" cy="5143500"/>
          </a:xfrm>
          <a:prstGeom prst="rect">
            <a:avLst/>
          </a:prstGeom>
          <a:solidFill>
            <a:srgbClr val="22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4"/>
          <p:cNvSpPr txBox="1"/>
          <p:nvPr>
            <p:ph type="title"/>
          </p:nvPr>
        </p:nvSpPr>
        <p:spPr>
          <a:xfrm>
            <a:off x="0" y="443150"/>
            <a:ext cx="3654300" cy="974400"/>
          </a:xfrm>
          <a:prstGeom prst="rect">
            <a:avLst/>
          </a:prstGeom>
        </p:spPr>
        <p:txBody>
          <a:bodyPr anchorCtr="0" anchor="b" bIns="91425" lIns="91425" spcFirstLastPara="1" rIns="91425" wrap="square" tIns="91425"/>
          <a:lstStyle>
            <a:lvl1pPr lvl="0" rtl="0" algn="ctr">
              <a:spcBef>
                <a:spcPts val="0"/>
              </a:spcBef>
              <a:spcAft>
                <a:spcPts val="0"/>
              </a:spcAft>
              <a:buClr>
                <a:srgbClr val="FFFFFF"/>
              </a:buClr>
              <a:buSzPts val="2800"/>
              <a:buFont typeface="Lato"/>
              <a:buNone/>
              <a:defRPr sz="2800">
                <a:solidFill>
                  <a:srgbClr val="FFFFFF"/>
                </a:solidFill>
                <a:latin typeface="Lato"/>
                <a:ea typeface="Lato"/>
                <a:cs typeface="Lato"/>
                <a:sym typeface="Lato"/>
              </a:defRPr>
            </a:lvl1pPr>
            <a:lvl2pPr lvl="1" rtl="0" algn="ctr">
              <a:spcBef>
                <a:spcPts val="0"/>
              </a:spcBef>
              <a:spcAft>
                <a:spcPts val="0"/>
              </a:spcAft>
              <a:buSzPts val="2800"/>
              <a:buFont typeface="Lato"/>
              <a:buNone/>
              <a:defRPr sz="2800">
                <a:latin typeface="Lato"/>
                <a:ea typeface="Lato"/>
                <a:cs typeface="Lato"/>
                <a:sym typeface="Lato"/>
              </a:defRPr>
            </a:lvl2pPr>
            <a:lvl3pPr lvl="2" rtl="0" algn="ctr">
              <a:spcBef>
                <a:spcPts val="0"/>
              </a:spcBef>
              <a:spcAft>
                <a:spcPts val="0"/>
              </a:spcAft>
              <a:buSzPts val="2800"/>
              <a:buFont typeface="Lato"/>
              <a:buNone/>
              <a:defRPr sz="2800">
                <a:latin typeface="Lato"/>
                <a:ea typeface="Lato"/>
                <a:cs typeface="Lato"/>
                <a:sym typeface="Lato"/>
              </a:defRPr>
            </a:lvl3pPr>
            <a:lvl4pPr lvl="3" rtl="0" algn="ctr">
              <a:spcBef>
                <a:spcPts val="0"/>
              </a:spcBef>
              <a:spcAft>
                <a:spcPts val="0"/>
              </a:spcAft>
              <a:buSzPts val="2800"/>
              <a:buFont typeface="Lato"/>
              <a:buNone/>
              <a:defRPr sz="2800">
                <a:latin typeface="Lato"/>
                <a:ea typeface="Lato"/>
                <a:cs typeface="Lato"/>
                <a:sym typeface="Lato"/>
              </a:defRPr>
            </a:lvl4pPr>
            <a:lvl5pPr lvl="4" rtl="0" algn="ctr">
              <a:spcBef>
                <a:spcPts val="0"/>
              </a:spcBef>
              <a:spcAft>
                <a:spcPts val="0"/>
              </a:spcAft>
              <a:buSzPts val="2800"/>
              <a:buFont typeface="Lato"/>
              <a:buNone/>
              <a:defRPr sz="2800">
                <a:latin typeface="Lato"/>
                <a:ea typeface="Lato"/>
                <a:cs typeface="Lato"/>
                <a:sym typeface="Lato"/>
              </a:defRPr>
            </a:lvl5pPr>
            <a:lvl6pPr lvl="5" rtl="0" algn="ctr">
              <a:spcBef>
                <a:spcPts val="0"/>
              </a:spcBef>
              <a:spcAft>
                <a:spcPts val="0"/>
              </a:spcAft>
              <a:buSzPts val="2800"/>
              <a:buFont typeface="Lato"/>
              <a:buNone/>
              <a:defRPr sz="2800">
                <a:latin typeface="Lato"/>
                <a:ea typeface="Lato"/>
                <a:cs typeface="Lato"/>
                <a:sym typeface="Lato"/>
              </a:defRPr>
            </a:lvl6pPr>
            <a:lvl7pPr lvl="6" rtl="0" algn="ctr">
              <a:spcBef>
                <a:spcPts val="0"/>
              </a:spcBef>
              <a:spcAft>
                <a:spcPts val="0"/>
              </a:spcAft>
              <a:buSzPts val="2800"/>
              <a:buFont typeface="Lato"/>
              <a:buNone/>
              <a:defRPr sz="2800">
                <a:latin typeface="Lato"/>
                <a:ea typeface="Lato"/>
                <a:cs typeface="Lato"/>
                <a:sym typeface="Lato"/>
              </a:defRPr>
            </a:lvl7pPr>
            <a:lvl8pPr lvl="7" rtl="0" algn="ctr">
              <a:spcBef>
                <a:spcPts val="0"/>
              </a:spcBef>
              <a:spcAft>
                <a:spcPts val="0"/>
              </a:spcAft>
              <a:buSzPts val="2800"/>
              <a:buFont typeface="Lato"/>
              <a:buNone/>
              <a:defRPr sz="2800">
                <a:latin typeface="Lato"/>
                <a:ea typeface="Lato"/>
                <a:cs typeface="Lato"/>
                <a:sym typeface="Lato"/>
              </a:defRPr>
            </a:lvl8pPr>
            <a:lvl9pPr lvl="8" rtl="0" algn="ctr">
              <a:spcBef>
                <a:spcPts val="0"/>
              </a:spcBef>
              <a:spcAft>
                <a:spcPts val="0"/>
              </a:spcAft>
              <a:buSzPts val="2800"/>
              <a:buFont typeface="Lato"/>
              <a:buNone/>
              <a:defRPr sz="2800">
                <a:latin typeface="Lato"/>
                <a:ea typeface="Lato"/>
                <a:cs typeface="Lato"/>
                <a:sym typeface="Lato"/>
              </a:defRPr>
            </a:lvl9pPr>
          </a:lstStyle>
          <a:p/>
        </p:txBody>
      </p:sp>
      <p:sp>
        <p:nvSpPr>
          <p:cNvPr id="128" name="Google Shape;128;p24"/>
          <p:cNvSpPr txBox="1"/>
          <p:nvPr>
            <p:ph idx="1" type="subTitle"/>
          </p:nvPr>
        </p:nvSpPr>
        <p:spPr>
          <a:xfrm>
            <a:off x="129700" y="1474075"/>
            <a:ext cx="3418800" cy="30561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rgbClr val="FFFFFF"/>
              </a:buClr>
              <a:buSzPts val="2100"/>
              <a:buNone/>
              <a:defRPr sz="2100">
                <a:solidFill>
                  <a:srgbClr val="FFFFFF"/>
                </a:solidFill>
              </a:defRPr>
            </a:lvl1pPr>
            <a:lvl2pPr lvl="1" rtl="0">
              <a:lnSpc>
                <a:spcPct val="100000"/>
              </a:lnSpc>
              <a:spcBef>
                <a:spcPts val="0"/>
              </a:spcBef>
              <a:spcAft>
                <a:spcPts val="0"/>
              </a:spcAft>
              <a:buClr>
                <a:srgbClr val="FFFFFF"/>
              </a:buClr>
              <a:buSzPts val="2100"/>
              <a:buNone/>
              <a:defRPr sz="2100">
                <a:solidFill>
                  <a:srgbClr val="FFFFFF"/>
                </a:solidFill>
              </a:defRPr>
            </a:lvl2pPr>
            <a:lvl3pPr lvl="2" rtl="0">
              <a:lnSpc>
                <a:spcPct val="100000"/>
              </a:lnSpc>
              <a:spcBef>
                <a:spcPts val="0"/>
              </a:spcBef>
              <a:spcAft>
                <a:spcPts val="0"/>
              </a:spcAft>
              <a:buClr>
                <a:srgbClr val="FFFFFF"/>
              </a:buClr>
              <a:buSzPts val="2100"/>
              <a:buNone/>
              <a:defRPr sz="2100">
                <a:solidFill>
                  <a:srgbClr val="FFFFFF"/>
                </a:solidFill>
              </a:defRPr>
            </a:lvl3pPr>
            <a:lvl4pPr lvl="3" rtl="0">
              <a:lnSpc>
                <a:spcPct val="100000"/>
              </a:lnSpc>
              <a:spcBef>
                <a:spcPts val="0"/>
              </a:spcBef>
              <a:spcAft>
                <a:spcPts val="0"/>
              </a:spcAft>
              <a:buClr>
                <a:srgbClr val="FFFFFF"/>
              </a:buClr>
              <a:buSzPts val="2100"/>
              <a:buNone/>
              <a:defRPr sz="2100">
                <a:solidFill>
                  <a:srgbClr val="FFFFFF"/>
                </a:solidFill>
              </a:defRPr>
            </a:lvl4pPr>
            <a:lvl5pPr lvl="4" rtl="0">
              <a:lnSpc>
                <a:spcPct val="100000"/>
              </a:lnSpc>
              <a:spcBef>
                <a:spcPts val="0"/>
              </a:spcBef>
              <a:spcAft>
                <a:spcPts val="0"/>
              </a:spcAft>
              <a:buClr>
                <a:srgbClr val="FFFFFF"/>
              </a:buClr>
              <a:buSzPts val="2100"/>
              <a:buNone/>
              <a:defRPr sz="2100">
                <a:solidFill>
                  <a:srgbClr val="FFFFFF"/>
                </a:solidFill>
              </a:defRPr>
            </a:lvl5pPr>
            <a:lvl6pPr lvl="5" rtl="0">
              <a:lnSpc>
                <a:spcPct val="100000"/>
              </a:lnSpc>
              <a:spcBef>
                <a:spcPts val="0"/>
              </a:spcBef>
              <a:spcAft>
                <a:spcPts val="0"/>
              </a:spcAft>
              <a:buClr>
                <a:srgbClr val="FFFFFF"/>
              </a:buClr>
              <a:buSzPts val="2100"/>
              <a:buNone/>
              <a:defRPr sz="2100">
                <a:solidFill>
                  <a:srgbClr val="FFFFFF"/>
                </a:solidFill>
              </a:defRPr>
            </a:lvl6pPr>
            <a:lvl7pPr lvl="6" rtl="0">
              <a:lnSpc>
                <a:spcPct val="100000"/>
              </a:lnSpc>
              <a:spcBef>
                <a:spcPts val="0"/>
              </a:spcBef>
              <a:spcAft>
                <a:spcPts val="0"/>
              </a:spcAft>
              <a:buClr>
                <a:srgbClr val="FFFFFF"/>
              </a:buClr>
              <a:buSzPts val="2100"/>
              <a:buNone/>
              <a:defRPr sz="2100">
                <a:solidFill>
                  <a:srgbClr val="FFFFFF"/>
                </a:solidFill>
              </a:defRPr>
            </a:lvl7pPr>
            <a:lvl8pPr lvl="7" rtl="0">
              <a:lnSpc>
                <a:spcPct val="100000"/>
              </a:lnSpc>
              <a:spcBef>
                <a:spcPts val="0"/>
              </a:spcBef>
              <a:spcAft>
                <a:spcPts val="0"/>
              </a:spcAft>
              <a:buClr>
                <a:srgbClr val="FFFFFF"/>
              </a:buClr>
              <a:buSzPts val="2100"/>
              <a:buNone/>
              <a:defRPr sz="2100">
                <a:solidFill>
                  <a:srgbClr val="FFFFFF"/>
                </a:solidFill>
              </a:defRPr>
            </a:lvl8pPr>
            <a:lvl9pPr lvl="8" rtl="0">
              <a:lnSpc>
                <a:spcPct val="100000"/>
              </a:lnSpc>
              <a:spcBef>
                <a:spcPts val="0"/>
              </a:spcBef>
              <a:spcAft>
                <a:spcPts val="0"/>
              </a:spcAft>
              <a:buClr>
                <a:srgbClr val="FFFFFF"/>
              </a:buClr>
              <a:buSzPts val="2100"/>
              <a:buNone/>
              <a:defRPr sz="2100">
                <a:solidFill>
                  <a:srgbClr val="FFFFFF"/>
                </a:solidFill>
              </a:defRPr>
            </a:lvl9pPr>
          </a:lstStyle>
          <a:p/>
        </p:txBody>
      </p:sp>
      <p:sp>
        <p:nvSpPr>
          <p:cNvPr id="129" name="Google Shape;129;p24"/>
          <p:cNvSpPr txBox="1"/>
          <p:nvPr>
            <p:ph idx="12" type="sldNum"/>
          </p:nvPr>
        </p:nvSpPr>
        <p:spPr>
          <a:xfrm>
            <a:off x="84575"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1 1 1 1 1 1 1">
  <p:cSld name="SECTION_TITLE_AND_DESCRIPTION_1_1_1_1_1_1_1_1">
    <p:spTree>
      <p:nvGrpSpPr>
        <p:cNvPr id="130" name="Shape 130"/>
        <p:cNvGrpSpPr/>
        <p:nvPr/>
      </p:nvGrpSpPr>
      <p:grpSpPr>
        <a:xfrm>
          <a:off x="0" y="0"/>
          <a:ext cx="0" cy="0"/>
          <a:chOff x="0" y="0"/>
          <a:chExt cx="0" cy="0"/>
        </a:xfrm>
      </p:grpSpPr>
      <p:sp>
        <p:nvSpPr>
          <p:cNvPr id="131" name="Google Shape;131;p25"/>
          <p:cNvSpPr/>
          <p:nvPr/>
        </p:nvSpPr>
        <p:spPr>
          <a:xfrm>
            <a:off x="0" y="0"/>
            <a:ext cx="3654000" cy="5143500"/>
          </a:xfrm>
          <a:prstGeom prst="rect">
            <a:avLst/>
          </a:prstGeom>
          <a:solidFill>
            <a:srgbClr val="367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5"/>
          <p:cNvSpPr txBox="1"/>
          <p:nvPr>
            <p:ph type="title"/>
          </p:nvPr>
        </p:nvSpPr>
        <p:spPr>
          <a:xfrm>
            <a:off x="0" y="443150"/>
            <a:ext cx="3654300" cy="974400"/>
          </a:xfrm>
          <a:prstGeom prst="rect">
            <a:avLst/>
          </a:prstGeom>
        </p:spPr>
        <p:txBody>
          <a:bodyPr anchorCtr="0" anchor="b" bIns="91425" lIns="91425" spcFirstLastPara="1" rIns="91425" wrap="square" tIns="91425"/>
          <a:lstStyle>
            <a:lvl1pPr lvl="0" rtl="0" algn="ctr">
              <a:spcBef>
                <a:spcPts val="0"/>
              </a:spcBef>
              <a:spcAft>
                <a:spcPts val="0"/>
              </a:spcAft>
              <a:buClr>
                <a:srgbClr val="FFFFFF"/>
              </a:buClr>
              <a:buSzPts val="2800"/>
              <a:buFont typeface="Lato"/>
              <a:buNone/>
              <a:defRPr sz="2800">
                <a:solidFill>
                  <a:srgbClr val="FFFFFF"/>
                </a:solidFill>
                <a:latin typeface="Lato"/>
                <a:ea typeface="Lato"/>
                <a:cs typeface="Lato"/>
                <a:sym typeface="Lato"/>
              </a:defRPr>
            </a:lvl1pPr>
            <a:lvl2pPr lvl="1" rtl="0" algn="ctr">
              <a:spcBef>
                <a:spcPts val="0"/>
              </a:spcBef>
              <a:spcAft>
                <a:spcPts val="0"/>
              </a:spcAft>
              <a:buSzPts val="2800"/>
              <a:buFont typeface="Lato"/>
              <a:buNone/>
              <a:defRPr sz="2800">
                <a:latin typeface="Lato"/>
                <a:ea typeface="Lato"/>
                <a:cs typeface="Lato"/>
                <a:sym typeface="Lato"/>
              </a:defRPr>
            </a:lvl2pPr>
            <a:lvl3pPr lvl="2" rtl="0" algn="ctr">
              <a:spcBef>
                <a:spcPts val="0"/>
              </a:spcBef>
              <a:spcAft>
                <a:spcPts val="0"/>
              </a:spcAft>
              <a:buSzPts val="2800"/>
              <a:buFont typeface="Lato"/>
              <a:buNone/>
              <a:defRPr sz="2800">
                <a:latin typeface="Lato"/>
                <a:ea typeface="Lato"/>
                <a:cs typeface="Lato"/>
                <a:sym typeface="Lato"/>
              </a:defRPr>
            </a:lvl3pPr>
            <a:lvl4pPr lvl="3" rtl="0" algn="ctr">
              <a:spcBef>
                <a:spcPts val="0"/>
              </a:spcBef>
              <a:spcAft>
                <a:spcPts val="0"/>
              </a:spcAft>
              <a:buSzPts val="2800"/>
              <a:buFont typeface="Lato"/>
              <a:buNone/>
              <a:defRPr sz="2800">
                <a:latin typeface="Lato"/>
                <a:ea typeface="Lato"/>
                <a:cs typeface="Lato"/>
                <a:sym typeface="Lato"/>
              </a:defRPr>
            </a:lvl4pPr>
            <a:lvl5pPr lvl="4" rtl="0" algn="ctr">
              <a:spcBef>
                <a:spcPts val="0"/>
              </a:spcBef>
              <a:spcAft>
                <a:spcPts val="0"/>
              </a:spcAft>
              <a:buSzPts val="2800"/>
              <a:buFont typeface="Lato"/>
              <a:buNone/>
              <a:defRPr sz="2800">
                <a:latin typeface="Lato"/>
                <a:ea typeface="Lato"/>
                <a:cs typeface="Lato"/>
                <a:sym typeface="Lato"/>
              </a:defRPr>
            </a:lvl5pPr>
            <a:lvl6pPr lvl="5" rtl="0" algn="ctr">
              <a:spcBef>
                <a:spcPts val="0"/>
              </a:spcBef>
              <a:spcAft>
                <a:spcPts val="0"/>
              </a:spcAft>
              <a:buSzPts val="2800"/>
              <a:buFont typeface="Lato"/>
              <a:buNone/>
              <a:defRPr sz="2800">
                <a:latin typeface="Lato"/>
                <a:ea typeface="Lato"/>
                <a:cs typeface="Lato"/>
                <a:sym typeface="Lato"/>
              </a:defRPr>
            </a:lvl6pPr>
            <a:lvl7pPr lvl="6" rtl="0" algn="ctr">
              <a:spcBef>
                <a:spcPts val="0"/>
              </a:spcBef>
              <a:spcAft>
                <a:spcPts val="0"/>
              </a:spcAft>
              <a:buSzPts val="2800"/>
              <a:buFont typeface="Lato"/>
              <a:buNone/>
              <a:defRPr sz="2800">
                <a:latin typeface="Lato"/>
                <a:ea typeface="Lato"/>
                <a:cs typeface="Lato"/>
                <a:sym typeface="Lato"/>
              </a:defRPr>
            </a:lvl7pPr>
            <a:lvl8pPr lvl="7" rtl="0" algn="ctr">
              <a:spcBef>
                <a:spcPts val="0"/>
              </a:spcBef>
              <a:spcAft>
                <a:spcPts val="0"/>
              </a:spcAft>
              <a:buSzPts val="2800"/>
              <a:buFont typeface="Lato"/>
              <a:buNone/>
              <a:defRPr sz="2800">
                <a:latin typeface="Lato"/>
                <a:ea typeface="Lato"/>
                <a:cs typeface="Lato"/>
                <a:sym typeface="Lato"/>
              </a:defRPr>
            </a:lvl8pPr>
            <a:lvl9pPr lvl="8" rtl="0" algn="ctr">
              <a:spcBef>
                <a:spcPts val="0"/>
              </a:spcBef>
              <a:spcAft>
                <a:spcPts val="0"/>
              </a:spcAft>
              <a:buSzPts val="2800"/>
              <a:buFont typeface="Lato"/>
              <a:buNone/>
              <a:defRPr sz="2800">
                <a:latin typeface="Lato"/>
                <a:ea typeface="Lato"/>
                <a:cs typeface="Lato"/>
                <a:sym typeface="Lato"/>
              </a:defRPr>
            </a:lvl9pPr>
          </a:lstStyle>
          <a:p/>
        </p:txBody>
      </p:sp>
      <p:sp>
        <p:nvSpPr>
          <p:cNvPr id="133" name="Google Shape;133;p25"/>
          <p:cNvSpPr txBox="1"/>
          <p:nvPr>
            <p:ph idx="1" type="subTitle"/>
          </p:nvPr>
        </p:nvSpPr>
        <p:spPr>
          <a:xfrm>
            <a:off x="129700" y="1474075"/>
            <a:ext cx="3418800" cy="30561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rgbClr val="FFFFFF"/>
              </a:buClr>
              <a:buSzPts val="2100"/>
              <a:buNone/>
              <a:defRPr sz="2100">
                <a:solidFill>
                  <a:srgbClr val="FFFFFF"/>
                </a:solidFill>
              </a:defRPr>
            </a:lvl1pPr>
            <a:lvl2pPr lvl="1" rtl="0">
              <a:lnSpc>
                <a:spcPct val="100000"/>
              </a:lnSpc>
              <a:spcBef>
                <a:spcPts val="0"/>
              </a:spcBef>
              <a:spcAft>
                <a:spcPts val="0"/>
              </a:spcAft>
              <a:buClr>
                <a:srgbClr val="FFFFFF"/>
              </a:buClr>
              <a:buSzPts val="2100"/>
              <a:buNone/>
              <a:defRPr sz="2100">
                <a:solidFill>
                  <a:srgbClr val="FFFFFF"/>
                </a:solidFill>
              </a:defRPr>
            </a:lvl2pPr>
            <a:lvl3pPr lvl="2" rtl="0">
              <a:lnSpc>
                <a:spcPct val="100000"/>
              </a:lnSpc>
              <a:spcBef>
                <a:spcPts val="0"/>
              </a:spcBef>
              <a:spcAft>
                <a:spcPts val="0"/>
              </a:spcAft>
              <a:buClr>
                <a:srgbClr val="FFFFFF"/>
              </a:buClr>
              <a:buSzPts val="2100"/>
              <a:buNone/>
              <a:defRPr sz="2100">
                <a:solidFill>
                  <a:srgbClr val="FFFFFF"/>
                </a:solidFill>
              </a:defRPr>
            </a:lvl3pPr>
            <a:lvl4pPr lvl="3" rtl="0">
              <a:lnSpc>
                <a:spcPct val="100000"/>
              </a:lnSpc>
              <a:spcBef>
                <a:spcPts val="0"/>
              </a:spcBef>
              <a:spcAft>
                <a:spcPts val="0"/>
              </a:spcAft>
              <a:buClr>
                <a:srgbClr val="FFFFFF"/>
              </a:buClr>
              <a:buSzPts val="2100"/>
              <a:buNone/>
              <a:defRPr sz="2100">
                <a:solidFill>
                  <a:srgbClr val="FFFFFF"/>
                </a:solidFill>
              </a:defRPr>
            </a:lvl4pPr>
            <a:lvl5pPr lvl="4" rtl="0">
              <a:lnSpc>
                <a:spcPct val="100000"/>
              </a:lnSpc>
              <a:spcBef>
                <a:spcPts val="0"/>
              </a:spcBef>
              <a:spcAft>
                <a:spcPts val="0"/>
              </a:spcAft>
              <a:buClr>
                <a:srgbClr val="FFFFFF"/>
              </a:buClr>
              <a:buSzPts val="2100"/>
              <a:buNone/>
              <a:defRPr sz="2100">
                <a:solidFill>
                  <a:srgbClr val="FFFFFF"/>
                </a:solidFill>
              </a:defRPr>
            </a:lvl5pPr>
            <a:lvl6pPr lvl="5" rtl="0">
              <a:lnSpc>
                <a:spcPct val="100000"/>
              </a:lnSpc>
              <a:spcBef>
                <a:spcPts val="0"/>
              </a:spcBef>
              <a:spcAft>
                <a:spcPts val="0"/>
              </a:spcAft>
              <a:buClr>
                <a:srgbClr val="FFFFFF"/>
              </a:buClr>
              <a:buSzPts val="2100"/>
              <a:buNone/>
              <a:defRPr sz="2100">
                <a:solidFill>
                  <a:srgbClr val="FFFFFF"/>
                </a:solidFill>
              </a:defRPr>
            </a:lvl6pPr>
            <a:lvl7pPr lvl="6" rtl="0">
              <a:lnSpc>
                <a:spcPct val="100000"/>
              </a:lnSpc>
              <a:spcBef>
                <a:spcPts val="0"/>
              </a:spcBef>
              <a:spcAft>
                <a:spcPts val="0"/>
              </a:spcAft>
              <a:buClr>
                <a:srgbClr val="FFFFFF"/>
              </a:buClr>
              <a:buSzPts val="2100"/>
              <a:buNone/>
              <a:defRPr sz="2100">
                <a:solidFill>
                  <a:srgbClr val="FFFFFF"/>
                </a:solidFill>
              </a:defRPr>
            </a:lvl7pPr>
            <a:lvl8pPr lvl="7" rtl="0">
              <a:lnSpc>
                <a:spcPct val="100000"/>
              </a:lnSpc>
              <a:spcBef>
                <a:spcPts val="0"/>
              </a:spcBef>
              <a:spcAft>
                <a:spcPts val="0"/>
              </a:spcAft>
              <a:buClr>
                <a:srgbClr val="FFFFFF"/>
              </a:buClr>
              <a:buSzPts val="2100"/>
              <a:buNone/>
              <a:defRPr sz="2100">
                <a:solidFill>
                  <a:srgbClr val="FFFFFF"/>
                </a:solidFill>
              </a:defRPr>
            </a:lvl8pPr>
            <a:lvl9pPr lvl="8" rtl="0">
              <a:lnSpc>
                <a:spcPct val="100000"/>
              </a:lnSpc>
              <a:spcBef>
                <a:spcPts val="0"/>
              </a:spcBef>
              <a:spcAft>
                <a:spcPts val="0"/>
              </a:spcAft>
              <a:buClr>
                <a:srgbClr val="FFFFFF"/>
              </a:buClr>
              <a:buSzPts val="2100"/>
              <a:buNone/>
              <a:defRPr sz="2100">
                <a:solidFill>
                  <a:srgbClr val="FFFFFF"/>
                </a:solidFill>
              </a:defRPr>
            </a:lvl9pPr>
          </a:lstStyle>
          <a:p/>
        </p:txBody>
      </p:sp>
      <p:sp>
        <p:nvSpPr>
          <p:cNvPr id="134" name="Google Shape;134;p25"/>
          <p:cNvSpPr txBox="1"/>
          <p:nvPr>
            <p:ph idx="12" type="sldNum"/>
          </p:nvPr>
        </p:nvSpPr>
        <p:spPr>
          <a:xfrm>
            <a:off x="84575"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1 1 1 1 1 1 1 1">
  <p:cSld name="SECTION_TITLE_AND_DESCRIPTION_1_1_1_1_1_1_1_1_1">
    <p:spTree>
      <p:nvGrpSpPr>
        <p:cNvPr id="135" name="Shape 135"/>
        <p:cNvGrpSpPr/>
        <p:nvPr/>
      </p:nvGrpSpPr>
      <p:grpSpPr>
        <a:xfrm>
          <a:off x="0" y="0"/>
          <a:ext cx="0" cy="0"/>
          <a:chOff x="0" y="0"/>
          <a:chExt cx="0" cy="0"/>
        </a:xfrm>
      </p:grpSpPr>
      <p:sp>
        <p:nvSpPr>
          <p:cNvPr id="136" name="Google Shape;136;p26"/>
          <p:cNvSpPr/>
          <p:nvPr/>
        </p:nvSpPr>
        <p:spPr>
          <a:xfrm>
            <a:off x="0" y="0"/>
            <a:ext cx="3654000" cy="5143500"/>
          </a:xfrm>
          <a:prstGeom prst="rect">
            <a:avLst/>
          </a:prstGeom>
          <a:solidFill>
            <a:srgbClr val="4AA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6"/>
          <p:cNvSpPr txBox="1"/>
          <p:nvPr>
            <p:ph type="title"/>
          </p:nvPr>
        </p:nvSpPr>
        <p:spPr>
          <a:xfrm>
            <a:off x="0" y="443150"/>
            <a:ext cx="3654300" cy="974400"/>
          </a:xfrm>
          <a:prstGeom prst="rect">
            <a:avLst/>
          </a:prstGeom>
        </p:spPr>
        <p:txBody>
          <a:bodyPr anchorCtr="0" anchor="b" bIns="91425" lIns="91425" spcFirstLastPara="1" rIns="91425" wrap="square" tIns="91425"/>
          <a:lstStyle>
            <a:lvl1pPr lvl="0" rtl="0" algn="ctr">
              <a:spcBef>
                <a:spcPts val="0"/>
              </a:spcBef>
              <a:spcAft>
                <a:spcPts val="0"/>
              </a:spcAft>
              <a:buClr>
                <a:srgbClr val="FFFFFF"/>
              </a:buClr>
              <a:buSzPts val="2800"/>
              <a:buFont typeface="Lato"/>
              <a:buNone/>
              <a:defRPr sz="2800">
                <a:solidFill>
                  <a:srgbClr val="FFFFFF"/>
                </a:solidFill>
                <a:latin typeface="Lato"/>
                <a:ea typeface="Lato"/>
                <a:cs typeface="Lato"/>
                <a:sym typeface="Lato"/>
              </a:defRPr>
            </a:lvl1pPr>
            <a:lvl2pPr lvl="1" rtl="0" algn="ctr">
              <a:spcBef>
                <a:spcPts val="0"/>
              </a:spcBef>
              <a:spcAft>
                <a:spcPts val="0"/>
              </a:spcAft>
              <a:buSzPts val="2800"/>
              <a:buFont typeface="Lato"/>
              <a:buNone/>
              <a:defRPr sz="2800">
                <a:latin typeface="Lato"/>
                <a:ea typeface="Lato"/>
                <a:cs typeface="Lato"/>
                <a:sym typeface="Lato"/>
              </a:defRPr>
            </a:lvl2pPr>
            <a:lvl3pPr lvl="2" rtl="0" algn="ctr">
              <a:spcBef>
                <a:spcPts val="0"/>
              </a:spcBef>
              <a:spcAft>
                <a:spcPts val="0"/>
              </a:spcAft>
              <a:buSzPts val="2800"/>
              <a:buFont typeface="Lato"/>
              <a:buNone/>
              <a:defRPr sz="2800">
                <a:latin typeface="Lato"/>
                <a:ea typeface="Lato"/>
                <a:cs typeface="Lato"/>
                <a:sym typeface="Lato"/>
              </a:defRPr>
            </a:lvl3pPr>
            <a:lvl4pPr lvl="3" rtl="0" algn="ctr">
              <a:spcBef>
                <a:spcPts val="0"/>
              </a:spcBef>
              <a:spcAft>
                <a:spcPts val="0"/>
              </a:spcAft>
              <a:buSzPts val="2800"/>
              <a:buFont typeface="Lato"/>
              <a:buNone/>
              <a:defRPr sz="2800">
                <a:latin typeface="Lato"/>
                <a:ea typeface="Lato"/>
                <a:cs typeface="Lato"/>
                <a:sym typeface="Lato"/>
              </a:defRPr>
            </a:lvl4pPr>
            <a:lvl5pPr lvl="4" rtl="0" algn="ctr">
              <a:spcBef>
                <a:spcPts val="0"/>
              </a:spcBef>
              <a:spcAft>
                <a:spcPts val="0"/>
              </a:spcAft>
              <a:buSzPts val="2800"/>
              <a:buFont typeface="Lato"/>
              <a:buNone/>
              <a:defRPr sz="2800">
                <a:latin typeface="Lato"/>
                <a:ea typeface="Lato"/>
                <a:cs typeface="Lato"/>
                <a:sym typeface="Lato"/>
              </a:defRPr>
            </a:lvl5pPr>
            <a:lvl6pPr lvl="5" rtl="0" algn="ctr">
              <a:spcBef>
                <a:spcPts val="0"/>
              </a:spcBef>
              <a:spcAft>
                <a:spcPts val="0"/>
              </a:spcAft>
              <a:buSzPts val="2800"/>
              <a:buFont typeface="Lato"/>
              <a:buNone/>
              <a:defRPr sz="2800">
                <a:latin typeface="Lato"/>
                <a:ea typeface="Lato"/>
                <a:cs typeface="Lato"/>
                <a:sym typeface="Lato"/>
              </a:defRPr>
            </a:lvl6pPr>
            <a:lvl7pPr lvl="6" rtl="0" algn="ctr">
              <a:spcBef>
                <a:spcPts val="0"/>
              </a:spcBef>
              <a:spcAft>
                <a:spcPts val="0"/>
              </a:spcAft>
              <a:buSzPts val="2800"/>
              <a:buFont typeface="Lato"/>
              <a:buNone/>
              <a:defRPr sz="2800">
                <a:latin typeface="Lato"/>
                <a:ea typeface="Lato"/>
                <a:cs typeface="Lato"/>
                <a:sym typeface="Lato"/>
              </a:defRPr>
            </a:lvl7pPr>
            <a:lvl8pPr lvl="7" rtl="0" algn="ctr">
              <a:spcBef>
                <a:spcPts val="0"/>
              </a:spcBef>
              <a:spcAft>
                <a:spcPts val="0"/>
              </a:spcAft>
              <a:buSzPts val="2800"/>
              <a:buFont typeface="Lato"/>
              <a:buNone/>
              <a:defRPr sz="2800">
                <a:latin typeface="Lato"/>
                <a:ea typeface="Lato"/>
                <a:cs typeface="Lato"/>
                <a:sym typeface="Lato"/>
              </a:defRPr>
            </a:lvl8pPr>
            <a:lvl9pPr lvl="8" rtl="0" algn="ctr">
              <a:spcBef>
                <a:spcPts val="0"/>
              </a:spcBef>
              <a:spcAft>
                <a:spcPts val="0"/>
              </a:spcAft>
              <a:buSzPts val="2800"/>
              <a:buFont typeface="Lato"/>
              <a:buNone/>
              <a:defRPr sz="2800">
                <a:latin typeface="Lato"/>
                <a:ea typeface="Lato"/>
                <a:cs typeface="Lato"/>
                <a:sym typeface="Lato"/>
              </a:defRPr>
            </a:lvl9pPr>
          </a:lstStyle>
          <a:p/>
        </p:txBody>
      </p:sp>
      <p:sp>
        <p:nvSpPr>
          <p:cNvPr id="138" name="Google Shape;138;p26"/>
          <p:cNvSpPr txBox="1"/>
          <p:nvPr>
            <p:ph idx="1" type="subTitle"/>
          </p:nvPr>
        </p:nvSpPr>
        <p:spPr>
          <a:xfrm>
            <a:off x="129700" y="1474075"/>
            <a:ext cx="3418800" cy="30561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rgbClr val="FFFFFF"/>
              </a:buClr>
              <a:buSzPts val="2100"/>
              <a:buNone/>
              <a:defRPr sz="2100">
                <a:solidFill>
                  <a:srgbClr val="FFFFFF"/>
                </a:solidFill>
              </a:defRPr>
            </a:lvl1pPr>
            <a:lvl2pPr lvl="1" rtl="0">
              <a:lnSpc>
                <a:spcPct val="100000"/>
              </a:lnSpc>
              <a:spcBef>
                <a:spcPts val="0"/>
              </a:spcBef>
              <a:spcAft>
                <a:spcPts val="0"/>
              </a:spcAft>
              <a:buClr>
                <a:srgbClr val="FFFFFF"/>
              </a:buClr>
              <a:buSzPts val="2100"/>
              <a:buNone/>
              <a:defRPr sz="2100">
                <a:solidFill>
                  <a:srgbClr val="FFFFFF"/>
                </a:solidFill>
              </a:defRPr>
            </a:lvl2pPr>
            <a:lvl3pPr lvl="2" rtl="0">
              <a:lnSpc>
                <a:spcPct val="100000"/>
              </a:lnSpc>
              <a:spcBef>
                <a:spcPts val="0"/>
              </a:spcBef>
              <a:spcAft>
                <a:spcPts val="0"/>
              </a:spcAft>
              <a:buClr>
                <a:srgbClr val="FFFFFF"/>
              </a:buClr>
              <a:buSzPts val="2100"/>
              <a:buNone/>
              <a:defRPr sz="2100">
                <a:solidFill>
                  <a:srgbClr val="FFFFFF"/>
                </a:solidFill>
              </a:defRPr>
            </a:lvl3pPr>
            <a:lvl4pPr lvl="3" rtl="0">
              <a:lnSpc>
                <a:spcPct val="100000"/>
              </a:lnSpc>
              <a:spcBef>
                <a:spcPts val="0"/>
              </a:spcBef>
              <a:spcAft>
                <a:spcPts val="0"/>
              </a:spcAft>
              <a:buClr>
                <a:srgbClr val="FFFFFF"/>
              </a:buClr>
              <a:buSzPts val="2100"/>
              <a:buNone/>
              <a:defRPr sz="2100">
                <a:solidFill>
                  <a:srgbClr val="FFFFFF"/>
                </a:solidFill>
              </a:defRPr>
            </a:lvl4pPr>
            <a:lvl5pPr lvl="4" rtl="0">
              <a:lnSpc>
                <a:spcPct val="100000"/>
              </a:lnSpc>
              <a:spcBef>
                <a:spcPts val="0"/>
              </a:spcBef>
              <a:spcAft>
                <a:spcPts val="0"/>
              </a:spcAft>
              <a:buClr>
                <a:srgbClr val="FFFFFF"/>
              </a:buClr>
              <a:buSzPts val="2100"/>
              <a:buNone/>
              <a:defRPr sz="2100">
                <a:solidFill>
                  <a:srgbClr val="FFFFFF"/>
                </a:solidFill>
              </a:defRPr>
            </a:lvl5pPr>
            <a:lvl6pPr lvl="5" rtl="0">
              <a:lnSpc>
                <a:spcPct val="100000"/>
              </a:lnSpc>
              <a:spcBef>
                <a:spcPts val="0"/>
              </a:spcBef>
              <a:spcAft>
                <a:spcPts val="0"/>
              </a:spcAft>
              <a:buClr>
                <a:srgbClr val="FFFFFF"/>
              </a:buClr>
              <a:buSzPts val="2100"/>
              <a:buNone/>
              <a:defRPr sz="2100">
                <a:solidFill>
                  <a:srgbClr val="FFFFFF"/>
                </a:solidFill>
              </a:defRPr>
            </a:lvl6pPr>
            <a:lvl7pPr lvl="6" rtl="0">
              <a:lnSpc>
                <a:spcPct val="100000"/>
              </a:lnSpc>
              <a:spcBef>
                <a:spcPts val="0"/>
              </a:spcBef>
              <a:spcAft>
                <a:spcPts val="0"/>
              </a:spcAft>
              <a:buClr>
                <a:srgbClr val="FFFFFF"/>
              </a:buClr>
              <a:buSzPts val="2100"/>
              <a:buNone/>
              <a:defRPr sz="2100">
                <a:solidFill>
                  <a:srgbClr val="FFFFFF"/>
                </a:solidFill>
              </a:defRPr>
            </a:lvl7pPr>
            <a:lvl8pPr lvl="7" rtl="0">
              <a:lnSpc>
                <a:spcPct val="100000"/>
              </a:lnSpc>
              <a:spcBef>
                <a:spcPts val="0"/>
              </a:spcBef>
              <a:spcAft>
                <a:spcPts val="0"/>
              </a:spcAft>
              <a:buClr>
                <a:srgbClr val="FFFFFF"/>
              </a:buClr>
              <a:buSzPts val="2100"/>
              <a:buNone/>
              <a:defRPr sz="2100">
                <a:solidFill>
                  <a:srgbClr val="FFFFFF"/>
                </a:solidFill>
              </a:defRPr>
            </a:lvl8pPr>
            <a:lvl9pPr lvl="8" rtl="0">
              <a:lnSpc>
                <a:spcPct val="100000"/>
              </a:lnSpc>
              <a:spcBef>
                <a:spcPts val="0"/>
              </a:spcBef>
              <a:spcAft>
                <a:spcPts val="0"/>
              </a:spcAft>
              <a:buClr>
                <a:srgbClr val="FFFFFF"/>
              </a:buClr>
              <a:buSzPts val="2100"/>
              <a:buNone/>
              <a:defRPr sz="2100">
                <a:solidFill>
                  <a:srgbClr val="FFFFFF"/>
                </a:solidFill>
              </a:defRPr>
            </a:lvl9pPr>
          </a:lstStyle>
          <a:p/>
        </p:txBody>
      </p:sp>
      <p:sp>
        <p:nvSpPr>
          <p:cNvPr id="139" name="Google Shape;139;p26"/>
          <p:cNvSpPr txBox="1"/>
          <p:nvPr>
            <p:ph idx="12" type="sldNum"/>
          </p:nvPr>
        </p:nvSpPr>
        <p:spPr>
          <a:xfrm>
            <a:off x="84575"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1 1 1 1 1 1 1 1 1">
  <p:cSld name="SECTION_TITLE_AND_DESCRIPTION_1_1_1_1_1_1_1_1_1_1">
    <p:spTree>
      <p:nvGrpSpPr>
        <p:cNvPr id="140" name="Shape 140"/>
        <p:cNvGrpSpPr/>
        <p:nvPr/>
      </p:nvGrpSpPr>
      <p:grpSpPr>
        <a:xfrm>
          <a:off x="0" y="0"/>
          <a:ext cx="0" cy="0"/>
          <a:chOff x="0" y="0"/>
          <a:chExt cx="0" cy="0"/>
        </a:xfrm>
      </p:grpSpPr>
      <p:sp>
        <p:nvSpPr>
          <p:cNvPr id="141" name="Google Shape;141;p27"/>
          <p:cNvSpPr/>
          <p:nvPr/>
        </p:nvSpPr>
        <p:spPr>
          <a:xfrm>
            <a:off x="0" y="0"/>
            <a:ext cx="4576500" cy="2570100"/>
          </a:xfrm>
          <a:prstGeom prst="rect">
            <a:avLst/>
          </a:prstGeom>
          <a:solidFill>
            <a:srgbClr val="0E22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7"/>
          <p:cNvSpPr txBox="1"/>
          <p:nvPr>
            <p:ph type="title"/>
          </p:nvPr>
        </p:nvSpPr>
        <p:spPr>
          <a:xfrm>
            <a:off x="102450" y="202275"/>
            <a:ext cx="4371600" cy="566700"/>
          </a:xfrm>
          <a:prstGeom prst="rect">
            <a:avLst/>
          </a:prstGeom>
        </p:spPr>
        <p:txBody>
          <a:bodyPr anchorCtr="0" anchor="b" bIns="91425" lIns="91425" spcFirstLastPara="1" rIns="91425" wrap="square" tIns="91425"/>
          <a:lstStyle>
            <a:lvl1pPr lvl="0" rtl="0">
              <a:spcBef>
                <a:spcPts val="0"/>
              </a:spcBef>
              <a:spcAft>
                <a:spcPts val="0"/>
              </a:spcAft>
              <a:buClr>
                <a:srgbClr val="FFFFFF"/>
              </a:buClr>
              <a:buSzPts val="1800"/>
              <a:buFont typeface="Lato"/>
              <a:buNone/>
              <a:defRPr sz="1800">
                <a:solidFill>
                  <a:srgbClr val="FFFFFF"/>
                </a:solidFill>
                <a:latin typeface="Lato"/>
                <a:ea typeface="Lato"/>
                <a:cs typeface="Lato"/>
                <a:sym typeface="Lato"/>
              </a:defRPr>
            </a:lvl1pPr>
            <a:lvl2pPr lvl="1" rtl="0" algn="ctr">
              <a:spcBef>
                <a:spcPts val="0"/>
              </a:spcBef>
              <a:spcAft>
                <a:spcPts val="0"/>
              </a:spcAft>
              <a:buSzPts val="1800"/>
              <a:buFont typeface="Lato"/>
              <a:buNone/>
              <a:defRPr sz="1800">
                <a:latin typeface="Lato"/>
                <a:ea typeface="Lato"/>
                <a:cs typeface="Lato"/>
                <a:sym typeface="Lato"/>
              </a:defRPr>
            </a:lvl2pPr>
            <a:lvl3pPr lvl="2" rtl="0" algn="ctr">
              <a:spcBef>
                <a:spcPts val="0"/>
              </a:spcBef>
              <a:spcAft>
                <a:spcPts val="0"/>
              </a:spcAft>
              <a:buSzPts val="1800"/>
              <a:buFont typeface="Lato"/>
              <a:buNone/>
              <a:defRPr sz="1800">
                <a:latin typeface="Lato"/>
                <a:ea typeface="Lato"/>
                <a:cs typeface="Lato"/>
                <a:sym typeface="Lato"/>
              </a:defRPr>
            </a:lvl3pPr>
            <a:lvl4pPr lvl="3" rtl="0" algn="ctr">
              <a:spcBef>
                <a:spcPts val="0"/>
              </a:spcBef>
              <a:spcAft>
                <a:spcPts val="0"/>
              </a:spcAft>
              <a:buSzPts val="1800"/>
              <a:buFont typeface="Lato"/>
              <a:buNone/>
              <a:defRPr sz="1800">
                <a:latin typeface="Lato"/>
                <a:ea typeface="Lato"/>
                <a:cs typeface="Lato"/>
                <a:sym typeface="Lato"/>
              </a:defRPr>
            </a:lvl4pPr>
            <a:lvl5pPr lvl="4" rtl="0" algn="ctr">
              <a:spcBef>
                <a:spcPts val="0"/>
              </a:spcBef>
              <a:spcAft>
                <a:spcPts val="0"/>
              </a:spcAft>
              <a:buSzPts val="1800"/>
              <a:buFont typeface="Lato"/>
              <a:buNone/>
              <a:defRPr sz="1800">
                <a:latin typeface="Lato"/>
                <a:ea typeface="Lato"/>
                <a:cs typeface="Lato"/>
                <a:sym typeface="Lato"/>
              </a:defRPr>
            </a:lvl5pPr>
            <a:lvl6pPr lvl="5" rtl="0" algn="ctr">
              <a:spcBef>
                <a:spcPts val="0"/>
              </a:spcBef>
              <a:spcAft>
                <a:spcPts val="0"/>
              </a:spcAft>
              <a:buSzPts val="1800"/>
              <a:buFont typeface="Lato"/>
              <a:buNone/>
              <a:defRPr sz="1800">
                <a:latin typeface="Lato"/>
                <a:ea typeface="Lato"/>
                <a:cs typeface="Lato"/>
                <a:sym typeface="Lato"/>
              </a:defRPr>
            </a:lvl6pPr>
            <a:lvl7pPr lvl="6" rtl="0" algn="ctr">
              <a:spcBef>
                <a:spcPts val="0"/>
              </a:spcBef>
              <a:spcAft>
                <a:spcPts val="0"/>
              </a:spcAft>
              <a:buSzPts val="1800"/>
              <a:buFont typeface="Lato"/>
              <a:buNone/>
              <a:defRPr sz="1800">
                <a:latin typeface="Lato"/>
                <a:ea typeface="Lato"/>
                <a:cs typeface="Lato"/>
                <a:sym typeface="Lato"/>
              </a:defRPr>
            </a:lvl7pPr>
            <a:lvl8pPr lvl="7" rtl="0" algn="ctr">
              <a:spcBef>
                <a:spcPts val="0"/>
              </a:spcBef>
              <a:spcAft>
                <a:spcPts val="0"/>
              </a:spcAft>
              <a:buSzPts val="1800"/>
              <a:buFont typeface="Lato"/>
              <a:buNone/>
              <a:defRPr sz="1800">
                <a:latin typeface="Lato"/>
                <a:ea typeface="Lato"/>
                <a:cs typeface="Lato"/>
                <a:sym typeface="Lato"/>
              </a:defRPr>
            </a:lvl8pPr>
            <a:lvl9pPr lvl="8" rtl="0" algn="ctr">
              <a:spcBef>
                <a:spcPts val="0"/>
              </a:spcBef>
              <a:spcAft>
                <a:spcPts val="0"/>
              </a:spcAft>
              <a:buSzPts val="1800"/>
              <a:buFont typeface="Lato"/>
              <a:buNone/>
              <a:defRPr sz="1800">
                <a:latin typeface="Lato"/>
                <a:ea typeface="Lato"/>
                <a:cs typeface="Lato"/>
                <a:sym typeface="Lato"/>
              </a:defRPr>
            </a:lvl9pPr>
          </a:lstStyle>
          <a:p/>
        </p:txBody>
      </p:sp>
      <p:sp>
        <p:nvSpPr>
          <p:cNvPr id="143" name="Google Shape;143;p27"/>
          <p:cNvSpPr txBox="1"/>
          <p:nvPr>
            <p:ph idx="1" type="subTitle"/>
          </p:nvPr>
        </p:nvSpPr>
        <p:spPr>
          <a:xfrm>
            <a:off x="102450" y="786425"/>
            <a:ext cx="4371600" cy="15852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rgbClr val="FFFFFF"/>
              </a:buClr>
              <a:buSzPts val="1800"/>
              <a:buFont typeface="Lato Light"/>
              <a:buNone/>
              <a:defRPr>
                <a:solidFill>
                  <a:srgbClr val="FFFFFF"/>
                </a:solidFill>
                <a:latin typeface="Lato Light"/>
                <a:ea typeface="Lato Light"/>
                <a:cs typeface="Lato Light"/>
                <a:sym typeface="Lato Light"/>
              </a:defRPr>
            </a:lvl1pPr>
            <a:lvl2pPr lvl="1" rtl="0">
              <a:lnSpc>
                <a:spcPct val="100000"/>
              </a:lnSpc>
              <a:spcBef>
                <a:spcPts val="0"/>
              </a:spcBef>
              <a:spcAft>
                <a:spcPts val="0"/>
              </a:spcAft>
              <a:buClr>
                <a:srgbClr val="FFFFFF"/>
              </a:buClr>
              <a:buSzPts val="1800"/>
              <a:buNone/>
              <a:defRPr sz="1800">
                <a:solidFill>
                  <a:srgbClr val="FFFFFF"/>
                </a:solidFill>
              </a:defRPr>
            </a:lvl2pPr>
            <a:lvl3pPr lvl="2" rtl="0">
              <a:lnSpc>
                <a:spcPct val="100000"/>
              </a:lnSpc>
              <a:spcBef>
                <a:spcPts val="0"/>
              </a:spcBef>
              <a:spcAft>
                <a:spcPts val="0"/>
              </a:spcAft>
              <a:buClr>
                <a:srgbClr val="FFFFFF"/>
              </a:buClr>
              <a:buSzPts val="1800"/>
              <a:buNone/>
              <a:defRPr sz="1800">
                <a:solidFill>
                  <a:srgbClr val="FFFFFF"/>
                </a:solidFill>
              </a:defRPr>
            </a:lvl3pPr>
            <a:lvl4pPr lvl="3" rtl="0">
              <a:lnSpc>
                <a:spcPct val="100000"/>
              </a:lnSpc>
              <a:spcBef>
                <a:spcPts val="0"/>
              </a:spcBef>
              <a:spcAft>
                <a:spcPts val="0"/>
              </a:spcAft>
              <a:buClr>
                <a:srgbClr val="FFFFFF"/>
              </a:buClr>
              <a:buSzPts val="1800"/>
              <a:buNone/>
              <a:defRPr sz="1800">
                <a:solidFill>
                  <a:srgbClr val="FFFFFF"/>
                </a:solidFill>
              </a:defRPr>
            </a:lvl4pPr>
            <a:lvl5pPr lvl="4" rtl="0">
              <a:lnSpc>
                <a:spcPct val="100000"/>
              </a:lnSpc>
              <a:spcBef>
                <a:spcPts val="0"/>
              </a:spcBef>
              <a:spcAft>
                <a:spcPts val="0"/>
              </a:spcAft>
              <a:buClr>
                <a:srgbClr val="FFFFFF"/>
              </a:buClr>
              <a:buSzPts val="1800"/>
              <a:buNone/>
              <a:defRPr sz="1800">
                <a:solidFill>
                  <a:srgbClr val="FFFFFF"/>
                </a:solidFill>
              </a:defRPr>
            </a:lvl5pPr>
            <a:lvl6pPr lvl="5" rtl="0">
              <a:lnSpc>
                <a:spcPct val="100000"/>
              </a:lnSpc>
              <a:spcBef>
                <a:spcPts val="0"/>
              </a:spcBef>
              <a:spcAft>
                <a:spcPts val="0"/>
              </a:spcAft>
              <a:buClr>
                <a:srgbClr val="FFFFFF"/>
              </a:buClr>
              <a:buSzPts val="1800"/>
              <a:buNone/>
              <a:defRPr sz="1800">
                <a:solidFill>
                  <a:srgbClr val="FFFFFF"/>
                </a:solidFill>
              </a:defRPr>
            </a:lvl6pPr>
            <a:lvl7pPr lvl="6" rtl="0">
              <a:lnSpc>
                <a:spcPct val="100000"/>
              </a:lnSpc>
              <a:spcBef>
                <a:spcPts val="0"/>
              </a:spcBef>
              <a:spcAft>
                <a:spcPts val="0"/>
              </a:spcAft>
              <a:buClr>
                <a:srgbClr val="FFFFFF"/>
              </a:buClr>
              <a:buSzPts val="1800"/>
              <a:buNone/>
              <a:defRPr sz="1800">
                <a:solidFill>
                  <a:srgbClr val="FFFFFF"/>
                </a:solidFill>
              </a:defRPr>
            </a:lvl7pPr>
            <a:lvl8pPr lvl="7" rtl="0">
              <a:lnSpc>
                <a:spcPct val="100000"/>
              </a:lnSpc>
              <a:spcBef>
                <a:spcPts val="0"/>
              </a:spcBef>
              <a:spcAft>
                <a:spcPts val="0"/>
              </a:spcAft>
              <a:buClr>
                <a:srgbClr val="FFFFFF"/>
              </a:buClr>
              <a:buSzPts val="1800"/>
              <a:buNone/>
              <a:defRPr sz="1800">
                <a:solidFill>
                  <a:srgbClr val="FFFFFF"/>
                </a:solidFill>
              </a:defRPr>
            </a:lvl8pPr>
            <a:lvl9pPr lvl="8" rtl="0">
              <a:lnSpc>
                <a:spcPct val="100000"/>
              </a:lnSpc>
              <a:spcBef>
                <a:spcPts val="0"/>
              </a:spcBef>
              <a:spcAft>
                <a:spcPts val="0"/>
              </a:spcAft>
              <a:buClr>
                <a:srgbClr val="FFFFFF"/>
              </a:buClr>
              <a:buSzPts val="1800"/>
              <a:buNone/>
              <a:defRPr sz="1800">
                <a:solidFill>
                  <a:srgbClr val="FFFFFF"/>
                </a:solidFill>
              </a:defRPr>
            </a:lvl9pPr>
          </a:lstStyle>
          <a:p/>
        </p:txBody>
      </p:sp>
      <p:sp>
        <p:nvSpPr>
          <p:cNvPr id="144" name="Google Shape;144;p27"/>
          <p:cNvSpPr txBox="1"/>
          <p:nvPr>
            <p:ph idx="12" type="sldNum"/>
          </p:nvPr>
        </p:nvSpPr>
        <p:spPr>
          <a:xfrm>
            <a:off x="84575"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
        <p:nvSpPr>
          <p:cNvPr id="145" name="Google Shape;145;p27"/>
          <p:cNvSpPr/>
          <p:nvPr/>
        </p:nvSpPr>
        <p:spPr>
          <a:xfrm>
            <a:off x="4567500" y="2570100"/>
            <a:ext cx="4576500" cy="2570100"/>
          </a:xfrm>
          <a:prstGeom prst="rect">
            <a:avLst/>
          </a:prstGeom>
          <a:solidFill>
            <a:srgbClr val="22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7"/>
          <p:cNvSpPr txBox="1"/>
          <p:nvPr>
            <p:ph idx="2" type="title"/>
          </p:nvPr>
        </p:nvSpPr>
        <p:spPr>
          <a:xfrm>
            <a:off x="4669950" y="2772375"/>
            <a:ext cx="4371600" cy="566700"/>
          </a:xfrm>
          <a:prstGeom prst="rect">
            <a:avLst/>
          </a:prstGeom>
        </p:spPr>
        <p:txBody>
          <a:bodyPr anchorCtr="0" anchor="b" bIns="91425" lIns="91425" spcFirstLastPara="1" rIns="91425" wrap="square" tIns="91425"/>
          <a:lstStyle>
            <a:lvl1pPr lvl="0" rtl="0">
              <a:spcBef>
                <a:spcPts val="0"/>
              </a:spcBef>
              <a:spcAft>
                <a:spcPts val="0"/>
              </a:spcAft>
              <a:buClr>
                <a:srgbClr val="FFFFFF"/>
              </a:buClr>
              <a:buSzPts val="1800"/>
              <a:buFont typeface="Lato"/>
              <a:buNone/>
              <a:defRPr sz="1800">
                <a:solidFill>
                  <a:srgbClr val="FFFFFF"/>
                </a:solidFill>
                <a:latin typeface="Lato"/>
                <a:ea typeface="Lato"/>
                <a:cs typeface="Lato"/>
                <a:sym typeface="Lato"/>
              </a:defRPr>
            </a:lvl1pPr>
            <a:lvl2pPr lvl="1" rtl="0" algn="ctr">
              <a:spcBef>
                <a:spcPts val="0"/>
              </a:spcBef>
              <a:spcAft>
                <a:spcPts val="0"/>
              </a:spcAft>
              <a:buSzPts val="1800"/>
              <a:buFont typeface="Lato"/>
              <a:buNone/>
              <a:defRPr sz="1800">
                <a:latin typeface="Lato"/>
                <a:ea typeface="Lato"/>
                <a:cs typeface="Lato"/>
                <a:sym typeface="Lato"/>
              </a:defRPr>
            </a:lvl2pPr>
            <a:lvl3pPr lvl="2" rtl="0" algn="ctr">
              <a:spcBef>
                <a:spcPts val="0"/>
              </a:spcBef>
              <a:spcAft>
                <a:spcPts val="0"/>
              </a:spcAft>
              <a:buSzPts val="1800"/>
              <a:buFont typeface="Lato"/>
              <a:buNone/>
              <a:defRPr sz="1800">
                <a:latin typeface="Lato"/>
                <a:ea typeface="Lato"/>
                <a:cs typeface="Lato"/>
                <a:sym typeface="Lato"/>
              </a:defRPr>
            </a:lvl3pPr>
            <a:lvl4pPr lvl="3" rtl="0" algn="ctr">
              <a:spcBef>
                <a:spcPts val="0"/>
              </a:spcBef>
              <a:spcAft>
                <a:spcPts val="0"/>
              </a:spcAft>
              <a:buSzPts val="1800"/>
              <a:buFont typeface="Lato"/>
              <a:buNone/>
              <a:defRPr sz="1800">
                <a:latin typeface="Lato"/>
                <a:ea typeface="Lato"/>
                <a:cs typeface="Lato"/>
                <a:sym typeface="Lato"/>
              </a:defRPr>
            </a:lvl4pPr>
            <a:lvl5pPr lvl="4" rtl="0" algn="ctr">
              <a:spcBef>
                <a:spcPts val="0"/>
              </a:spcBef>
              <a:spcAft>
                <a:spcPts val="0"/>
              </a:spcAft>
              <a:buSzPts val="1800"/>
              <a:buFont typeface="Lato"/>
              <a:buNone/>
              <a:defRPr sz="1800">
                <a:latin typeface="Lato"/>
                <a:ea typeface="Lato"/>
                <a:cs typeface="Lato"/>
                <a:sym typeface="Lato"/>
              </a:defRPr>
            </a:lvl5pPr>
            <a:lvl6pPr lvl="5" rtl="0" algn="ctr">
              <a:spcBef>
                <a:spcPts val="0"/>
              </a:spcBef>
              <a:spcAft>
                <a:spcPts val="0"/>
              </a:spcAft>
              <a:buSzPts val="1800"/>
              <a:buFont typeface="Lato"/>
              <a:buNone/>
              <a:defRPr sz="1800">
                <a:latin typeface="Lato"/>
                <a:ea typeface="Lato"/>
                <a:cs typeface="Lato"/>
                <a:sym typeface="Lato"/>
              </a:defRPr>
            </a:lvl6pPr>
            <a:lvl7pPr lvl="6" rtl="0" algn="ctr">
              <a:spcBef>
                <a:spcPts val="0"/>
              </a:spcBef>
              <a:spcAft>
                <a:spcPts val="0"/>
              </a:spcAft>
              <a:buSzPts val="1800"/>
              <a:buFont typeface="Lato"/>
              <a:buNone/>
              <a:defRPr sz="1800">
                <a:latin typeface="Lato"/>
                <a:ea typeface="Lato"/>
                <a:cs typeface="Lato"/>
                <a:sym typeface="Lato"/>
              </a:defRPr>
            </a:lvl7pPr>
            <a:lvl8pPr lvl="7" rtl="0" algn="ctr">
              <a:spcBef>
                <a:spcPts val="0"/>
              </a:spcBef>
              <a:spcAft>
                <a:spcPts val="0"/>
              </a:spcAft>
              <a:buSzPts val="1800"/>
              <a:buFont typeface="Lato"/>
              <a:buNone/>
              <a:defRPr sz="1800">
                <a:latin typeface="Lato"/>
                <a:ea typeface="Lato"/>
                <a:cs typeface="Lato"/>
                <a:sym typeface="Lato"/>
              </a:defRPr>
            </a:lvl8pPr>
            <a:lvl9pPr lvl="8" rtl="0" algn="ctr">
              <a:spcBef>
                <a:spcPts val="0"/>
              </a:spcBef>
              <a:spcAft>
                <a:spcPts val="0"/>
              </a:spcAft>
              <a:buSzPts val="1800"/>
              <a:buFont typeface="Lato"/>
              <a:buNone/>
              <a:defRPr sz="1800">
                <a:latin typeface="Lato"/>
                <a:ea typeface="Lato"/>
                <a:cs typeface="Lato"/>
                <a:sym typeface="Lato"/>
              </a:defRPr>
            </a:lvl9pPr>
          </a:lstStyle>
          <a:p/>
        </p:txBody>
      </p:sp>
      <p:sp>
        <p:nvSpPr>
          <p:cNvPr id="147" name="Google Shape;147;p27"/>
          <p:cNvSpPr txBox="1"/>
          <p:nvPr>
            <p:ph idx="3" type="subTitle"/>
          </p:nvPr>
        </p:nvSpPr>
        <p:spPr>
          <a:xfrm>
            <a:off x="4669950" y="3356525"/>
            <a:ext cx="4371600" cy="15852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rgbClr val="FFFFFF"/>
              </a:buClr>
              <a:buSzPts val="1800"/>
              <a:buFont typeface="Lato Light"/>
              <a:buNone/>
              <a:defRPr>
                <a:solidFill>
                  <a:srgbClr val="FFFFFF"/>
                </a:solidFill>
                <a:latin typeface="Lato Light"/>
                <a:ea typeface="Lato Light"/>
                <a:cs typeface="Lato Light"/>
                <a:sym typeface="Lato Light"/>
              </a:defRPr>
            </a:lvl1pPr>
            <a:lvl2pPr lvl="1" rtl="0">
              <a:lnSpc>
                <a:spcPct val="100000"/>
              </a:lnSpc>
              <a:spcBef>
                <a:spcPts val="0"/>
              </a:spcBef>
              <a:spcAft>
                <a:spcPts val="0"/>
              </a:spcAft>
              <a:buClr>
                <a:srgbClr val="FFFFFF"/>
              </a:buClr>
              <a:buSzPts val="1800"/>
              <a:buNone/>
              <a:defRPr sz="1800">
                <a:solidFill>
                  <a:srgbClr val="FFFFFF"/>
                </a:solidFill>
              </a:defRPr>
            </a:lvl2pPr>
            <a:lvl3pPr lvl="2" rtl="0">
              <a:lnSpc>
                <a:spcPct val="100000"/>
              </a:lnSpc>
              <a:spcBef>
                <a:spcPts val="0"/>
              </a:spcBef>
              <a:spcAft>
                <a:spcPts val="0"/>
              </a:spcAft>
              <a:buClr>
                <a:srgbClr val="FFFFFF"/>
              </a:buClr>
              <a:buSzPts val="1800"/>
              <a:buNone/>
              <a:defRPr sz="1800">
                <a:solidFill>
                  <a:srgbClr val="FFFFFF"/>
                </a:solidFill>
              </a:defRPr>
            </a:lvl3pPr>
            <a:lvl4pPr lvl="3" rtl="0">
              <a:lnSpc>
                <a:spcPct val="100000"/>
              </a:lnSpc>
              <a:spcBef>
                <a:spcPts val="0"/>
              </a:spcBef>
              <a:spcAft>
                <a:spcPts val="0"/>
              </a:spcAft>
              <a:buClr>
                <a:srgbClr val="FFFFFF"/>
              </a:buClr>
              <a:buSzPts val="1800"/>
              <a:buNone/>
              <a:defRPr sz="1800">
                <a:solidFill>
                  <a:srgbClr val="FFFFFF"/>
                </a:solidFill>
              </a:defRPr>
            </a:lvl4pPr>
            <a:lvl5pPr lvl="4" rtl="0">
              <a:lnSpc>
                <a:spcPct val="100000"/>
              </a:lnSpc>
              <a:spcBef>
                <a:spcPts val="0"/>
              </a:spcBef>
              <a:spcAft>
                <a:spcPts val="0"/>
              </a:spcAft>
              <a:buClr>
                <a:srgbClr val="FFFFFF"/>
              </a:buClr>
              <a:buSzPts val="1800"/>
              <a:buNone/>
              <a:defRPr sz="1800">
                <a:solidFill>
                  <a:srgbClr val="FFFFFF"/>
                </a:solidFill>
              </a:defRPr>
            </a:lvl5pPr>
            <a:lvl6pPr lvl="5" rtl="0">
              <a:lnSpc>
                <a:spcPct val="100000"/>
              </a:lnSpc>
              <a:spcBef>
                <a:spcPts val="0"/>
              </a:spcBef>
              <a:spcAft>
                <a:spcPts val="0"/>
              </a:spcAft>
              <a:buClr>
                <a:srgbClr val="FFFFFF"/>
              </a:buClr>
              <a:buSzPts val="1800"/>
              <a:buNone/>
              <a:defRPr sz="1800">
                <a:solidFill>
                  <a:srgbClr val="FFFFFF"/>
                </a:solidFill>
              </a:defRPr>
            </a:lvl6pPr>
            <a:lvl7pPr lvl="6" rtl="0">
              <a:lnSpc>
                <a:spcPct val="100000"/>
              </a:lnSpc>
              <a:spcBef>
                <a:spcPts val="0"/>
              </a:spcBef>
              <a:spcAft>
                <a:spcPts val="0"/>
              </a:spcAft>
              <a:buClr>
                <a:srgbClr val="FFFFFF"/>
              </a:buClr>
              <a:buSzPts val="1800"/>
              <a:buNone/>
              <a:defRPr sz="1800">
                <a:solidFill>
                  <a:srgbClr val="FFFFFF"/>
                </a:solidFill>
              </a:defRPr>
            </a:lvl7pPr>
            <a:lvl8pPr lvl="7" rtl="0">
              <a:lnSpc>
                <a:spcPct val="100000"/>
              </a:lnSpc>
              <a:spcBef>
                <a:spcPts val="0"/>
              </a:spcBef>
              <a:spcAft>
                <a:spcPts val="0"/>
              </a:spcAft>
              <a:buClr>
                <a:srgbClr val="FFFFFF"/>
              </a:buClr>
              <a:buSzPts val="1800"/>
              <a:buNone/>
              <a:defRPr sz="1800">
                <a:solidFill>
                  <a:srgbClr val="FFFFFF"/>
                </a:solidFill>
              </a:defRPr>
            </a:lvl8pPr>
            <a:lvl9pPr lvl="8" rtl="0">
              <a:lnSpc>
                <a:spcPct val="100000"/>
              </a:lnSpc>
              <a:spcBef>
                <a:spcPts val="0"/>
              </a:spcBef>
              <a:spcAft>
                <a:spcPts val="0"/>
              </a:spcAft>
              <a:buClr>
                <a:srgbClr val="FFFFFF"/>
              </a:buClr>
              <a:buSzPts val="1800"/>
              <a:buNone/>
              <a:defRPr sz="1800">
                <a:solidFill>
                  <a:srgbClr val="FFFFFF"/>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1 1 1 1 1 1 1 1 1 1">
  <p:cSld name="SECTION_TITLE_AND_DESCRIPTION_1_1_1_1_1_1_1_1_1_1_1">
    <p:spTree>
      <p:nvGrpSpPr>
        <p:cNvPr id="148" name="Shape 148"/>
        <p:cNvGrpSpPr/>
        <p:nvPr/>
      </p:nvGrpSpPr>
      <p:grpSpPr>
        <a:xfrm>
          <a:off x="0" y="0"/>
          <a:ext cx="0" cy="0"/>
          <a:chOff x="0" y="0"/>
          <a:chExt cx="0" cy="0"/>
        </a:xfrm>
      </p:grpSpPr>
      <p:sp>
        <p:nvSpPr>
          <p:cNvPr id="149" name="Google Shape;149;p28"/>
          <p:cNvSpPr/>
          <p:nvPr/>
        </p:nvSpPr>
        <p:spPr>
          <a:xfrm>
            <a:off x="0" y="0"/>
            <a:ext cx="4576500" cy="2570100"/>
          </a:xfrm>
          <a:prstGeom prst="rect">
            <a:avLst/>
          </a:prstGeom>
          <a:solidFill>
            <a:srgbClr val="4AA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8"/>
          <p:cNvSpPr txBox="1"/>
          <p:nvPr>
            <p:ph type="title"/>
          </p:nvPr>
        </p:nvSpPr>
        <p:spPr>
          <a:xfrm>
            <a:off x="102450" y="202275"/>
            <a:ext cx="4371600" cy="566700"/>
          </a:xfrm>
          <a:prstGeom prst="rect">
            <a:avLst/>
          </a:prstGeom>
        </p:spPr>
        <p:txBody>
          <a:bodyPr anchorCtr="0" anchor="b" bIns="91425" lIns="91425" spcFirstLastPara="1" rIns="91425" wrap="square" tIns="91425"/>
          <a:lstStyle>
            <a:lvl1pPr lvl="0" rtl="0">
              <a:spcBef>
                <a:spcPts val="0"/>
              </a:spcBef>
              <a:spcAft>
                <a:spcPts val="0"/>
              </a:spcAft>
              <a:buClr>
                <a:srgbClr val="FFFFFF"/>
              </a:buClr>
              <a:buSzPts val="1800"/>
              <a:buFont typeface="Lato"/>
              <a:buNone/>
              <a:defRPr sz="1800">
                <a:solidFill>
                  <a:srgbClr val="FFFFFF"/>
                </a:solidFill>
                <a:latin typeface="Lato"/>
                <a:ea typeface="Lato"/>
                <a:cs typeface="Lato"/>
                <a:sym typeface="Lato"/>
              </a:defRPr>
            </a:lvl1pPr>
            <a:lvl2pPr lvl="1" rtl="0" algn="ctr">
              <a:spcBef>
                <a:spcPts val="0"/>
              </a:spcBef>
              <a:spcAft>
                <a:spcPts val="0"/>
              </a:spcAft>
              <a:buSzPts val="1800"/>
              <a:buFont typeface="Lato"/>
              <a:buNone/>
              <a:defRPr sz="1800">
                <a:latin typeface="Lato"/>
                <a:ea typeface="Lato"/>
                <a:cs typeface="Lato"/>
                <a:sym typeface="Lato"/>
              </a:defRPr>
            </a:lvl2pPr>
            <a:lvl3pPr lvl="2" rtl="0" algn="ctr">
              <a:spcBef>
                <a:spcPts val="0"/>
              </a:spcBef>
              <a:spcAft>
                <a:spcPts val="0"/>
              </a:spcAft>
              <a:buSzPts val="1800"/>
              <a:buFont typeface="Lato"/>
              <a:buNone/>
              <a:defRPr sz="1800">
                <a:latin typeface="Lato"/>
                <a:ea typeface="Lato"/>
                <a:cs typeface="Lato"/>
                <a:sym typeface="Lato"/>
              </a:defRPr>
            </a:lvl3pPr>
            <a:lvl4pPr lvl="3" rtl="0" algn="ctr">
              <a:spcBef>
                <a:spcPts val="0"/>
              </a:spcBef>
              <a:spcAft>
                <a:spcPts val="0"/>
              </a:spcAft>
              <a:buSzPts val="1800"/>
              <a:buFont typeface="Lato"/>
              <a:buNone/>
              <a:defRPr sz="1800">
                <a:latin typeface="Lato"/>
                <a:ea typeface="Lato"/>
                <a:cs typeface="Lato"/>
                <a:sym typeface="Lato"/>
              </a:defRPr>
            </a:lvl4pPr>
            <a:lvl5pPr lvl="4" rtl="0" algn="ctr">
              <a:spcBef>
                <a:spcPts val="0"/>
              </a:spcBef>
              <a:spcAft>
                <a:spcPts val="0"/>
              </a:spcAft>
              <a:buSzPts val="1800"/>
              <a:buFont typeface="Lato"/>
              <a:buNone/>
              <a:defRPr sz="1800">
                <a:latin typeface="Lato"/>
                <a:ea typeface="Lato"/>
                <a:cs typeface="Lato"/>
                <a:sym typeface="Lato"/>
              </a:defRPr>
            </a:lvl5pPr>
            <a:lvl6pPr lvl="5" rtl="0" algn="ctr">
              <a:spcBef>
                <a:spcPts val="0"/>
              </a:spcBef>
              <a:spcAft>
                <a:spcPts val="0"/>
              </a:spcAft>
              <a:buSzPts val="1800"/>
              <a:buFont typeface="Lato"/>
              <a:buNone/>
              <a:defRPr sz="1800">
                <a:latin typeface="Lato"/>
                <a:ea typeface="Lato"/>
                <a:cs typeface="Lato"/>
                <a:sym typeface="Lato"/>
              </a:defRPr>
            </a:lvl6pPr>
            <a:lvl7pPr lvl="6" rtl="0" algn="ctr">
              <a:spcBef>
                <a:spcPts val="0"/>
              </a:spcBef>
              <a:spcAft>
                <a:spcPts val="0"/>
              </a:spcAft>
              <a:buSzPts val="1800"/>
              <a:buFont typeface="Lato"/>
              <a:buNone/>
              <a:defRPr sz="1800">
                <a:latin typeface="Lato"/>
                <a:ea typeface="Lato"/>
                <a:cs typeface="Lato"/>
                <a:sym typeface="Lato"/>
              </a:defRPr>
            </a:lvl7pPr>
            <a:lvl8pPr lvl="7" rtl="0" algn="ctr">
              <a:spcBef>
                <a:spcPts val="0"/>
              </a:spcBef>
              <a:spcAft>
                <a:spcPts val="0"/>
              </a:spcAft>
              <a:buSzPts val="1800"/>
              <a:buFont typeface="Lato"/>
              <a:buNone/>
              <a:defRPr sz="1800">
                <a:latin typeface="Lato"/>
                <a:ea typeface="Lato"/>
                <a:cs typeface="Lato"/>
                <a:sym typeface="Lato"/>
              </a:defRPr>
            </a:lvl8pPr>
            <a:lvl9pPr lvl="8" rtl="0" algn="ctr">
              <a:spcBef>
                <a:spcPts val="0"/>
              </a:spcBef>
              <a:spcAft>
                <a:spcPts val="0"/>
              </a:spcAft>
              <a:buSzPts val="1800"/>
              <a:buFont typeface="Lato"/>
              <a:buNone/>
              <a:defRPr sz="1800">
                <a:latin typeface="Lato"/>
                <a:ea typeface="Lato"/>
                <a:cs typeface="Lato"/>
                <a:sym typeface="Lato"/>
              </a:defRPr>
            </a:lvl9pPr>
          </a:lstStyle>
          <a:p/>
        </p:txBody>
      </p:sp>
      <p:sp>
        <p:nvSpPr>
          <p:cNvPr id="151" name="Google Shape;151;p28"/>
          <p:cNvSpPr txBox="1"/>
          <p:nvPr>
            <p:ph idx="1" type="subTitle"/>
          </p:nvPr>
        </p:nvSpPr>
        <p:spPr>
          <a:xfrm>
            <a:off x="102450" y="786425"/>
            <a:ext cx="4371600" cy="15852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rgbClr val="FFFFFF"/>
              </a:buClr>
              <a:buSzPts val="1800"/>
              <a:buFont typeface="Lato Light"/>
              <a:buNone/>
              <a:defRPr>
                <a:solidFill>
                  <a:srgbClr val="FFFFFF"/>
                </a:solidFill>
                <a:latin typeface="Lato Light"/>
                <a:ea typeface="Lato Light"/>
                <a:cs typeface="Lato Light"/>
                <a:sym typeface="Lato Light"/>
              </a:defRPr>
            </a:lvl1pPr>
            <a:lvl2pPr lvl="1" rtl="0">
              <a:lnSpc>
                <a:spcPct val="100000"/>
              </a:lnSpc>
              <a:spcBef>
                <a:spcPts val="0"/>
              </a:spcBef>
              <a:spcAft>
                <a:spcPts val="0"/>
              </a:spcAft>
              <a:buClr>
                <a:srgbClr val="FFFFFF"/>
              </a:buClr>
              <a:buSzPts val="1800"/>
              <a:buNone/>
              <a:defRPr sz="1800">
                <a:solidFill>
                  <a:srgbClr val="FFFFFF"/>
                </a:solidFill>
              </a:defRPr>
            </a:lvl2pPr>
            <a:lvl3pPr lvl="2" rtl="0">
              <a:lnSpc>
                <a:spcPct val="100000"/>
              </a:lnSpc>
              <a:spcBef>
                <a:spcPts val="0"/>
              </a:spcBef>
              <a:spcAft>
                <a:spcPts val="0"/>
              </a:spcAft>
              <a:buClr>
                <a:srgbClr val="FFFFFF"/>
              </a:buClr>
              <a:buSzPts val="1800"/>
              <a:buNone/>
              <a:defRPr sz="1800">
                <a:solidFill>
                  <a:srgbClr val="FFFFFF"/>
                </a:solidFill>
              </a:defRPr>
            </a:lvl3pPr>
            <a:lvl4pPr lvl="3" rtl="0">
              <a:lnSpc>
                <a:spcPct val="100000"/>
              </a:lnSpc>
              <a:spcBef>
                <a:spcPts val="0"/>
              </a:spcBef>
              <a:spcAft>
                <a:spcPts val="0"/>
              </a:spcAft>
              <a:buClr>
                <a:srgbClr val="FFFFFF"/>
              </a:buClr>
              <a:buSzPts val="1800"/>
              <a:buNone/>
              <a:defRPr sz="1800">
                <a:solidFill>
                  <a:srgbClr val="FFFFFF"/>
                </a:solidFill>
              </a:defRPr>
            </a:lvl4pPr>
            <a:lvl5pPr lvl="4" rtl="0">
              <a:lnSpc>
                <a:spcPct val="100000"/>
              </a:lnSpc>
              <a:spcBef>
                <a:spcPts val="0"/>
              </a:spcBef>
              <a:spcAft>
                <a:spcPts val="0"/>
              </a:spcAft>
              <a:buClr>
                <a:srgbClr val="FFFFFF"/>
              </a:buClr>
              <a:buSzPts val="1800"/>
              <a:buNone/>
              <a:defRPr sz="1800">
                <a:solidFill>
                  <a:srgbClr val="FFFFFF"/>
                </a:solidFill>
              </a:defRPr>
            </a:lvl5pPr>
            <a:lvl6pPr lvl="5" rtl="0">
              <a:lnSpc>
                <a:spcPct val="100000"/>
              </a:lnSpc>
              <a:spcBef>
                <a:spcPts val="0"/>
              </a:spcBef>
              <a:spcAft>
                <a:spcPts val="0"/>
              </a:spcAft>
              <a:buClr>
                <a:srgbClr val="FFFFFF"/>
              </a:buClr>
              <a:buSzPts val="1800"/>
              <a:buNone/>
              <a:defRPr sz="1800">
                <a:solidFill>
                  <a:srgbClr val="FFFFFF"/>
                </a:solidFill>
              </a:defRPr>
            </a:lvl6pPr>
            <a:lvl7pPr lvl="6" rtl="0">
              <a:lnSpc>
                <a:spcPct val="100000"/>
              </a:lnSpc>
              <a:spcBef>
                <a:spcPts val="0"/>
              </a:spcBef>
              <a:spcAft>
                <a:spcPts val="0"/>
              </a:spcAft>
              <a:buClr>
                <a:srgbClr val="FFFFFF"/>
              </a:buClr>
              <a:buSzPts val="1800"/>
              <a:buNone/>
              <a:defRPr sz="1800">
                <a:solidFill>
                  <a:srgbClr val="FFFFFF"/>
                </a:solidFill>
              </a:defRPr>
            </a:lvl7pPr>
            <a:lvl8pPr lvl="7" rtl="0">
              <a:lnSpc>
                <a:spcPct val="100000"/>
              </a:lnSpc>
              <a:spcBef>
                <a:spcPts val="0"/>
              </a:spcBef>
              <a:spcAft>
                <a:spcPts val="0"/>
              </a:spcAft>
              <a:buClr>
                <a:srgbClr val="FFFFFF"/>
              </a:buClr>
              <a:buSzPts val="1800"/>
              <a:buNone/>
              <a:defRPr sz="1800">
                <a:solidFill>
                  <a:srgbClr val="FFFFFF"/>
                </a:solidFill>
              </a:defRPr>
            </a:lvl8pPr>
            <a:lvl9pPr lvl="8" rtl="0">
              <a:lnSpc>
                <a:spcPct val="100000"/>
              </a:lnSpc>
              <a:spcBef>
                <a:spcPts val="0"/>
              </a:spcBef>
              <a:spcAft>
                <a:spcPts val="0"/>
              </a:spcAft>
              <a:buClr>
                <a:srgbClr val="FFFFFF"/>
              </a:buClr>
              <a:buSzPts val="1800"/>
              <a:buNone/>
              <a:defRPr sz="1800">
                <a:solidFill>
                  <a:srgbClr val="FFFFFF"/>
                </a:solidFill>
              </a:defRPr>
            </a:lvl9pPr>
          </a:lstStyle>
          <a:p/>
        </p:txBody>
      </p:sp>
      <p:sp>
        <p:nvSpPr>
          <p:cNvPr id="152" name="Google Shape;152;p28"/>
          <p:cNvSpPr txBox="1"/>
          <p:nvPr>
            <p:ph idx="12" type="sldNum"/>
          </p:nvPr>
        </p:nvSpPr>
        <p:spPr>
          <a:xfrm>
            <a:off x="84575"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
        <p:nvSpPr>
          <p:cNvPr id="153" name="Google Shape;153;p28"/>
          <p:cNvSpPr/>
          <p:nvPr/>
        </p:nvSpPr>
        <p:spPr>
          <a:xfrm>
            <a:off x="4567500" y="2570100"/>
            <a:ext cx="4576500" cy="2570100"/>
          </a:xfrm>
          <a:prstGeom prst="rect">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8"/>
          <p:cNvSpPr txBox="1"/>
          <p:nvPr>
            <p:ph idx="2" type="title"/>
          </p:nvPr>
        </p:nvSpPr>
        <p:spPr>
          <a:xfrm>
            <a:off x="4669950" y="2772375"/>
            <a:ext cx="4371600" cy="566700"/>
          </a:xfrm>
          <a:prstGeom prst="rect">
            <a:avLst/>
          </a:prstGeom>
        </p:spPr>
        <p:txBody>
          <a:bodyPr anchorCtr="0" anchor="b" bIns="91425" lIns="91425" spcFirstLastPara="1" rIns="91425" wrap="square" tIns="91425"/>
          <a:lstStyle>
            <a:lvl1pPr lvl="0" rtl="0">
              <a:spcBef>
                <a:spcPts val="0"/>
              </a:spcBef>
              <a:spcAft>
                <a:spcPts val="0"/>
              </a:spcAft>
              <a:buClr>
                <a:srgbClr val="FFFFFF"/>
              </a:buClr>
              <a:buSzPts val="1800"/>
              <a:buFont typeface="Lato"/>
              <a:buNone/>
              <a:defRPr sz="1800">
                <a:solidFill>
                  <a:srgbClr val="FFFFFF"/>
                </a:solidFill>
                <a:latin typeface="Lato"/>
                <a:ea typeface="Lato"/>
                <a:cs typeface="Lato"/>
                <a:sym typeface="Lato"/>
              </a:defRPr>
            </a:lvl1pPr>
            <a:lvl2pPr lvl="1" rtl="0" algn="ctr">
              <a:spcBef>
                <a:spcPts val="0"/>
              </a:spcBef>
              <a:spcAft>
                <a:spcPts val="0"/>
              </a:spcAft>
              <a:buSzPts val="1800"/>
              <a:buFont typeface="Lato"/>
              <a:buNone/>
              <a:defRPr sz="1800">
                <a:latin typeface="Lato"/>
                <a:ea typeface="Lato"/>
                <a:cs typeface="Lato"/>
                <a:sym typeface="Lato"/>
              </a:defRPr>
            </a:lvl2pPr>
            <a:lvl3pPr lvl="2" rtl="0" algn="ctr">
              <a:spcBef>
                <a:spcPts val="0"/>
              </a:spcBef>
              <a:spcAft>
                <a:spcPts val="0"/>
              </a:spcAft>
              <a:buSzPts val="1800"/>
              <a:buFont typeface="Lato"/>
              <a:buNone/>
              <a:defRPr sz="1800">
                <a:latin typeface="Lato"/>
                <a:ea typeface="Lato"/>
                <a:cs typeface="Lato"/>
                <a:sym typeface="Lato"/>
              </a:defRPr>
            </a:lvl3pPr>
            <a:lvl4pPr lvl="3" rtl="0" algn="ctr">
              <a:spcBef>
                <a:spcPts val="0"/>
              </a:spcBef>
              <a:spcAft>
                <a:spcPts val="0"/>
              </a:spcAft>
              <a:buSzPts val="1800"/>
              <a:buFont typeface="Lato"/>
              <a:buNone/>
              <a:defRPr sz="1800">
                <a:latin typeface="Lato"/>
                <a:ea typeface="Lato"/>
                <a:cs typeface="Lato"/>
                <a:sym typeface="Lato"/>
              </a:defRPr>
            </a:lvl4pPr>
            <a:lvl5pPr lvl="4" rtl="0" algn="ctr">
              <a:spcBef>
                <a:spcPts val="0"/>
              </a:spcBef>
              <a:spcAft>
                <a:spcPts val="0"/>
              </a:spcAft>
              <a:buSzPts val="1800"/>
              <a:buFont typeface="Lato"/>
              <a:buNone/>
              <a:defRPr sz="1800">
                <a:latin typeface="Lato"/>
                <a:ea typeface="Lato"/>
                <a:cs typeface="Lato"/>
                <a:sym typeface="Lato"/>
              </a:defRPr>
            </a:lvl5pPr>
            <a:lvl6pPr lvl="5" rtl="0" algn="ctr">
              <a:spcBef>
                <a:spcPts val="0"/>
              </a:spcBef>
              <a:spcAft>
                <a:spcPts val="0"/>
              </a:spcAft>
              <a:buSzPts val="1800"/>
              <a:buFont typeface="Lato"/>
              <a:buNone/>
              <a:defRPr sz="1800">
                <a:latin typeface="Lato"/>
                <a:ea typeface="Lato"/>
                <a:cs typeface="Lato"/>
                <a:sym typeface="Lato"/>
              </a:defRPr>
            </a:lvl6pPr>
            <a:lvl7pPr lvl="6" rtl="0" algn="ctr">
              <a:spcBef>
                <a:spcPts val="0"/>
              </a:spcBef>
              <a:spcAft>
                <a:spcPts val="0"/>
              </a:spcAft>
              <a:buSzPts val="1800"/>
              <a:buFont typeface="Lato"/>
              <a:buNone/>
              <a:defRPr sz="1800">
                <a:latin typeface="Lato"/>
                <a:ea typeface="Lato"/>
                <a:cs typeface="Lato"/>
                <a:sym typeface="Lato"/>
              </a:defRPr>
            </a:lvl7pPr>
            <a:lvl8pPr lvl="7" rtl="0" algn="ctr">
              <a:spcBef>
                <a:spcPts val="0"/>
              </a:spcBef>
              <a:spcAft>
                <a:spcPts val="0"/>
              </a:spcAft>
              <a:buSzPts val="1800"/>
              <a:buFont typeface="Lato"/>
              <a:buNone/>
              <a:defRPr sz="1800">
                <a:latin typeface="Lato"/>
                <a:ea typeface="Lato"/>
                <a:cs typeface="Lato"/>
                <a:sym typeface="Lato"/>
              </a:defRPr>
            </a:lvl8pPr>
            <a:lvl9pPr lvl="8" rtl="0" algn="ctr">
              <a:spcBef>
                <a:spcPts val="0"/>
              </a:spcBef>
              <a:spcAft>
                <a:spcPts val="0"/>
              </a:spcAft>
              <a:buSzPts val="1800"/>
              <a:buFont typeface="Lato"/>
              <a:buNone/>
              <a:defRPr sz="1800">
                <a:latin typeface="Lato"/>
                <a:ea typeface="Lato"/>
                <a:cs typeface="Lato"/>
                <a:sym typeface="Lato"/>
              </a:defRPr>
            </a:lvl9pPr>
          </a:lstStyle>
          <a:p/>
        </p:txBody>
      </p:sp>
      <p:sp>
        <p:nvSpPr>
          <p:cNvPr id="155" name="Google Shape;155;p28"/>
          <p:cNvSpPr txBox="1"/>
          <p:nvPr>
            <p:ph idx="3" type="subTitle"/>
          </p:nvPr>
        </p:nvSpPr>
        <p:spPr>
          <a:xfrm>
            <a:off x="4669950" y="3356525"/>
            <a:ext cx="4371600" cy="15852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rgbClr val="FFFFFF"/>
              </a:buClr>
              <a:buSzPts val="1800"/>
              <a:buFont typeface="Lato Light"/>
              <a:buNone/>
              <a:defRPr>
                <a:solidFill>
                  <a:srgbClr val="FFFFFF"/>
                </a:solidFill>
                <a:latin typeface="Lato Light"/>
                <a:ea typeface="Lato Light"/>
                <a:cs typeface="Lato Light"/>
                <a:sym typeface="Lato Light"/>
              </a:defRPr>
            </a:lvl1pPr>
            <a:lvl2pPr lvl="1" rtl="0">
              <a:lnSpc>
                <a:spcPct val="100000"/>
              </a:lnSpc>
              <a:spcBef>
                <a:spcPts val="0"/>
              </a:spcBef>
              <a:spcAft>
                <a:spcPts val="0"/>
              </a:spcAft>
              <a:buClr>
                <a:srgbClr val="FFFFFF"/>
              </a:buClr>
              <a:buSzPts val="1800"/>
              <a:buNone/>
              <a:defRPr sz="1800">
                <a:solidFill>
                  <a:srgbClr val="FFFFFF"/>
                </a:solidFill>
              </a:defRPr>
            </a:lvl2pPr>
            <a:lvl3pPr lvl="2" rtl="0">
              <a:lnSpc>
                <a:spcPct val="100000"/>
              </a:lnSpc>
              <a:spcBef>
                <a:spcPts val="0"/>
              </a:spcBef>
              <a:spcAft>
                <a:spcPts val="0"/>
              </a:spcAft>
              <a:buClr>
                <a:srgbClr val="FFFFFF"/>
              </a:buClr>
              <a:buSzPts val="1800"/>
              <a:buNone/>
              <a:defRPr sz="1800">
                <a:solidFill>
                  <a:srgbClr val="FFFFFF"/>
                </a:solidFill>
              </a:defRPr>
            </a:lvl3pPr>
            <a:lvl4pPr lvl="3" rtl="0">
              <a:lnSpc>
                <a:spcPct val="100000"/>
              </a:lnSpc>
              <a:spcBef>
                <a:spcPts val="0"/>
              </a:spcBef>
              <a:spcAft>
                <a:spcPts val="0"/>
              </a:spcAft>
              <a:buClr>
                <a:srgbClr val="FFFFFF"/>
              </a:buClr>
              <a:buSzPts val="1800"/>
              <a:buNone/>
              <a:defRPr sz="1800">
                <a:solidFill>
                  <a:srgbClr val="FFFFFF"/>
                </a:solidFill>
              </a:defRPr>
            </a:lvl4pPr>
            <a:lvl5pPr lvl="4" rtl="0">
              <a:lnSpc>
                <a:spcPct val="100000"/>
              </a:lnSpc>
              <a:spcBef>
                <a:spcPts val="0"/>
              </a:spcBef>
              <a:spcAft>
                <a:spcPts val="0"/>
              </a:spcAft>
              <a:buClr>
                <a:srgbClr val="FFFFFF"/>
              </a:buClr>
              <a:buSzPts val="1800"/>
              <a:buNone/>
              <a:defRPr sz="1800">
                <a:solidFill>
                  <a:srgbClr val="FFFFFF"/>
                </a:solidFill>
              </a:defRPr>
            </a:lvl5pPr>
            <a:lvl6pPr lvl="5" rtl="0">
              <a:lnSpc>
                <a:spcPct val="100000"/>
              </a:lnSpc>
              <a:spcBef>
                <a:spcPts val="0"/>
              </a:spcBef>
              <a:spcAft>
                <a:spcPts val="0"/>
              </a:spcAft>
              <a:buClr>
                <a:srgbClr val="FFFFFF"/>
              </a:buClr>
              <a:buSzPts val="1800"/>
              <a:buNone/>
              <a:defRPr sz="1800">
                <a:solidFill>
                  <a:srgbClr val="FFFFFF"/>
                </a:solidFill>
              </a:defRPr>
            </a:lvl6pPr>
            <a:lvl7pPr lvl="6" rtl="0">
              <a:lnSpc>
                <a:spcPct val="100000"/>
              </a:lnSpc>
              <a:spcBef>
                <a:spcPts val="0"/>
              </a:spcBef>
              <a:spcAft>
                <a:spcPts val="0"/>
              </a:spcAft>
              <a:buClr>
                <a:srgbClr val="FFFFFF"/>
              </a:buClr>
              <a:buSzPts val="1800"/>
              <a:buNone/>
              <a:defRPr sz="1800">
                <a:solidFill>
                  <a:srgbClr val="FFFFFF"/>
                </a:solidFill>
              </a:defRPr>
            </a:lvl7pPr>
            <a:lvl8pPr lvl="7" rtl="0">
              <a:lnSpc>
                <a:spcPct val="100000"/>
              </a:lnSpc>
              <a:spcBef>
                <a:spcPts val="0"/>
              </a:spcBef>
              <a:spcAft>
                <a:spcPts val="0"/>
              </a:spcAft>
              <a:buClr>
                <a:srgbClr val="FFFFFF"/>
              </a:buClr>
              <a:buSzPts val="1800"/>
              <a:buNone/>
              <a:defRPr sz="1800">
                <a:solidFill>
                  <a:srgbClr val="FFFFFF"/>
                </a:solidFill>
              </a:defRPr>
            </a:lvl8pPr>
            <a:lvl9pPr lvl="8" rtl="0">
              <a:lnSpc>
                <a:spcPct val="100000"/>
              </a:lnSpc>
              <a:spcBef>
                <a:spcPts val="0"/>
              </a:spcBef>
              <a:spcAft>
                <a:spcPts val="0"/>
              </a:spcAft>
              <a:buClr>
                <a:srgbClr val="FFFFFF"/>
              </a:buClr>
              <a:buSzPts val="1800"/>
              <a:buNone/>
              <a:defRPr sz="1800">
                <a:solidFill>
                  <a:srgbClr val="FFFFFF"/>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56" name="Shape 156"/>
        <p:cNvGrpSpPr/>
        <p:nvPr/>
      </p:nvGrpSpPr>
      <p:grpSpPr>
        <a:xfrm>
          <a:off x="0" y="0"/>
          <a:ext cx="0" cy="0"/>
          <a:chOff x="0" y="0"/>
          <a:chExt cx="0" cy="0"/>
        </a:xfrm>
      </p:grpSpPr>
      <p:sp>
        <p:nvSpPr>
          <p:cNvPr id="157" name="Google Shape;157;p29"/>
          <p:cNvSpPr txBox="1"/>
          <p:nvPr>
            <p:ph idx="1" type="body"/>
          </p:nvPr>
        </p:nvSpPr>
        <p:spPr>
          <a:xfrm>
            <a:off x="319500" y="4230575"/>
            <a:ext cx="5998800" cy="5988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158" name="Google Shape;158;p29"/>
          <p:cNvSpPr txBox="1"/>
          <p:nvPr>
            <p:ph idx="12" type="sldNum"/>
          </p:nvPr>
        </p:nvSpPr>
        <p:spPr>
          <a:xfrm>
            <a:off x="84575"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59" name="Shape 159"/>
        <p:cNvGrpSpPr/>
        <p:nvPr/>
      </p:nvGrpSpPr>
      <p:grpSpPr>
        <a:xfrm>
          <a:off x="0" y="0"/>
          <a:ext cx="0" cy="0"/>
          <a:chOff x="0" y="0"/>
          <a:chExt cx="0" cy="0"/>
        </a:xfrm>
      </p:grpSpPr>
      <p:sp>
        <p:nvSpPr>
          <p:cNvPr id="160" name="Google Shape;160;p30"/>
          <p:cNvSpPr/>
          <p:nvPr/>
        </p:nvSpPr>
        <p:spPr>
          <a:xfrm>
            <a:off x="0" y="5045700"/>
            <a:ext cx="9144000" cy="97800"/>
          </a:xfrm>
          <a:prstGeom prst="rect">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0"/>
          <p:cNvSpPr txBox="1"/>
          <p:nvPr>
            <p:ph hasCustomPrompt="1" type="title"/>
          </p:nvPr>
        </p:nvSpPr>
        <p:spPr>
          <a:xfrm>
            <a:off x="311700" y="1233100"/>
            <a:ext cx="8520600" cy="1610100"/>
          </a:xfrm>
          <a:prstGeom prst="rect">
            <a:avLst/>
          </a:prstGeom>
        </p:spPr>
        <p:txBody>
          <a:bodyPr anchorCtr="0" anchor="b" bIns="91425" lIns="91425" spcFirstLastPara="1" rIns="91425" wrap="square" tIns="91425"/>
          <a:lstStyle>
            <a:lvl1pPr lvl="0" rtl="0" algn="ctr">
              <a:spcBef>
                <a:spcPts val="0"/>
              </a:spcBef>
              <a:spcAft>
                <a:spcPts val="0"/>
              </a:spcAft>
              <a:buSzPts val="10000"/>
              <a:buFont typeface="Lato"/>
              <a:buNone/>
              <a:defRPr sz="10000">
                <a:latin typeface="Lato"/>
                <a:ea typeface="Lato"/>
                <a:cs typeface="Lato"/>
                <a:sym typeface="Lato"/>
              </a:defRPr>
            </a:lvl1pPr>
            <a:lvl2pPr lvl="1" rtl="0" algn="ctr">
              <a:spcBef>
                <a:spcPts val="0"/>
              </a:spcBef>
              <a:spcAft>
                <a:spcPts val="0"/>
              </a:spcAft>
              <a:buSzPts val="10000"/>
              <a:buFont typeface="Lato"/>
              <a:buNone/>
              <a:defRPr sz="10000">
                <a:latin typeface="Lato"/>
                <a:ea typeface="Lato"/>
                <a:cs typeface="Lato"/>
                <a:sym typeface="Lato"/>
              </a:defRPr>
            </a:lvl2pPr>
            <a:lvl3pPr lvl="2" rtl="0" algn="ctr">
              <a:spcBef>
                <a:spcPts val="0"/>
              </a:spcBef>
              <a:spcAft>
                <a:spcPts val="0"/>
              </a:spcAft>
              <a:buSzPts val="10000"/>
              <a:buFont typeface="Lato"/>
              <a:buNone/>
              <a:defRPr sz="10000">
                <a:latin typeface="Lato"/>
                <a:ea typeface="Lato"/>
                <a:cs typeface="Lato"/>
                <a:sym typeface="Lato"/>
              </a:defRPr>
            </a:lvl3pPr>
            <a:lvl4pPr lvl="3" rtl="0" algn="ctr">
              <a:spcBef>
                <a:spcPts val="0"/>
              </a:spcBef>
              <a:spcAft>
                <a:spcPts val="0"/>
              </a:spcAft>
              <a:buSzPts val="10000"/>
              <a:buFont typeface="Lato"/>
              <a:buNone/>
              <a:defRPr sz="10000">
                <a:latin typeface="Lato"/>
                <a:ea typeface="Lato"/>
                <a:cs typeface="Lato"/>
                <a:sym typeface="Lato"/>
              </a:defRPr>
            </a:lvl4pPr>
            <a:lvl5pPr lvl="4" rtl="0" algn="ctr">
              <a:spcBef>
                <a:spcPts val="0"/>
              </a:spcBef>
              <a:spcAft>
                <a:spcPts val="0"/>
              </a:spcAft>
              <a:buSzPts val="10000"/>
              <a:buFont typeface="Lato"/>
              <a:buNone/>
              <a:defRPr sz="10000">
                <a:latin typeface="Lato"/>
                <a:ea typeface="Lato"/>
                <a:cs typeface="Lato"/>
                <a:sym typeface="Lato"/>
              </a:defRPr>
            </a:lvl5pPr>
            <a:lvl6pPr lvl="5" rtl="0" algn="ctr">
              <a:spcBef>
                <a:spcPts val="0"/>
              </a:spcBef>
              <a:spcAft>
                <a:spcPts val="0"/>
              </a:spcAft>
              <a:buSzPts val="10000"/>
              <a:buFont typeface="Lato"/>
              <a:buNone/>
              <a:defRPr sz="10000">
                <a:latin typeface="Lato"/>
                <a:ea typeface="Lato"/>
                <a:cs typeface="Lato"/>
                <a:sym typeface="Lato"/>
              </a:defRPr>
            </a:lvl6pPr>
            <a:lvl7pPr lvl="6" rtl="0" algn="ctr">
              <a:spcBef>
                <a:spcPts val="0"/>
              </a:spcBef>
              <a:spcAft>
                <a:spcPts val="0"/>
              </a:spcAft>
              <a:buSzPts val="10000"/>
              <a:buFont typeface="Lato"/>
              <a:buNone/>
              <a:defRPr sz="10000">
                <a:latin typeface="Lato"/>
                <a:ea typeface="Lato"/>
                <a:cs typeface="Lato"/>
                <a:sym typeface="Lato"/>
              </a:defRPr>
            </a:lvl7pPr>
            <a:lvl8pPr lvl="7" rtl="0" algn="ctr">
              <a:spcBef>
                <a:spcPts val="0"/>
              </a:spcBef>
              <a:spcAft>
                <a:spcPts val="0"/>
              </a:spcAft>
              <a:buSzPts val="10000"/>
              <a:buFont typeface="Lato"/>
              <a:buNone/>
              <a:defRPr sz="10000">
                <a:latin typeface="Lato"/>
                <a:ea typeface="Lato"/>
                <a:cs typeface="Lato"/>
                <a:sym typeface="Lato"/>
              </a:defRPr>
            </a:lvl8pPr>
            <a:lvl9pPr lvl="8" rtl="0"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162" name="Google Shape;162;p30"/>
          <p:cNvSpPr txBox="1"/>
          <p:nvPr>
            <p:ph idx="1" type="body"/>
          </p:nvPr>
        </p:nvSpPr>
        <p:spPr>
          <a:xfrm>
            <a:off x="311700" y="2919450"/>
            <a:ext cx="8520600" cy="10716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63" name="Google Shape;163;p30"/>
          <p:cNvSpPr txBox="1"/>
          <p:nvPr>
            <p:ph idx="12" type="sldNum"/>
          </p:nvPr>
        </p:nvSpPr>
        <p:spPr>
          <a:xfrm>
            <a:off x="84575"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
  <p:cSld name="SECTION_HEADER_1">
    <p:bg>
      <p:bgPr>
        <a:solidFill>
          <a:srgbClr val="0E224F"/>
        </a:solidFill>
      </p:bgPr>
    </p:bg>
    <p:spTree>
      <p:nvGrpSpPr>
        <p:cNvPr id="18" name="Shape 18"/>
        <p:cNvGrpSpPr/>
        <p:nvPr/>
      </p:nvGrpSpPr>
      <p:grpSpPr>
        <a:xfrm>
          <a:off x="0" y="0"/>
          <a:ext cx="0" cy="0"/>
          <a:chOff x="0" y="0"/>
          <a:chExt cx="0" cy="0"/>
        </a:xfrm>
      </p:grpSpPr>
      <p:sp>
        <p:nvSpPr>
          <p:cNvPr id="19" name="Google Shape;19;p4"/>
          <p:cNvSpPr txBox="1"/>
          <p:nvPr>
            <p:ph type="title"/>
          </p:nvPr>
        </p:nvSpPr>
        <p:spPr>
          <a:xfrm>
            <a:off x="509550" y="1423875"/>
            <a:ext cx="8124900" cy="1798200"/>
          </a:xfrm>
          <a:prstGeom prst="rect">
            <a:avLst/>
          </a:prstGeom>
        </p:spPr>
        <p:txBody>
          <a:bodyPr anchorCtr="0" anchor="ctr" bIns="91425" lIns="91425" spcFirstLastPara="1" rIns="91425" wrap="square" tIns="91425"/>
          <a:lstStyle>
            <a:lvl1pPr lvl="0"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20" name="Google Shape;20;p4"/>
          <p:cNvSpPr txBox="1"/>
          <p:nvPr>
            <p:ph idx="12" type="sldNum"/>
          </p:nvPr>
        </p:nvSpPr>
        <p:spPr>
          <a:xfrm>
            <a:off x="84575"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64" name="Shape 164"/>
        <p:cNvGrpSpPr/>
        <p:nvPr/>
      </p:nvGrpSpPr>
      <p:grpSpPr>
        <a:xfrm>
          <a:off x="0" y="0"/>
          <a:ext cx="0" cy="0"/>
          <a:chOff x="0" y="0"/>
          <a:chExt cx="0" cy="0"/>
        </a:xfrm>
      </p:grpSpPr>
      <p:sp>
        <p:nvSpPr>
          <p:cNvPr id="165" name="Google Shape;165;p31"/>
          <p:cNvSpPr txBox="1"/>
          <p:nvPr>
            <p:ph idx="12" type="sldNum"/>
          </p:nvPr>
        </p:nvSpPr>
        <p:spPr>
          <a:xfrm>
            <a:off x="84575"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166" name="Shape 166"/>
        <p:cNvGrpSpPr/>
        <p:nvPr/>
      </p:nvGrpSpPr>
      <p:grpSpPr>
        <a:xfrm>
          <a:off x="0" y="0"/>
          <a:ext cx="0" cy="0"/>
          <a:chOff x="0" y="0"/>
          <a:chExt cx="0" cy="0"/>
        </a:xfrm>
      </p:grpSpPr>
      <p:pic>
        <p:nvPicPr>
          <p:cNvPr id="167" name="Google Shape;167;p32"/>
          <p:cNvPicPr preferRelativeResize="0"/>
          <p:nvPr/>
        </p:nvPicPr>
        <p:blipFill rotWithShape="1">
          <a:blip r:embed="rId2">
            <a:alphaModFix/>
          </a:blip>
          <a:srcRect b="30142" l="0" r="0" t="7899"/>
          <a:stretch/>
        </p:blipFill>
        <p:spPr>
          <a:xfrm>
            <a:off x="0" y="0"/>
            <a:ext cx="9144001" cy="3777000"/>
          </a:xfrm>
          <a:prstGeom prst="rect">
            <a:avLst/>
          </a:prstGeom>
          <a:noFill/>
          <a:ln>
            <a:noFill/>
          </a:ln>
        </p:spPr>
      </p:pic>
      <p:sp>
        <p:nvSpPr>
          <p:cNvPr id="168" name="Google Shape;168;p32"/>
          <p:cNvSpPr/>
          <p:nvPr/>
        </p:nvSpPr>
        <p:spPr>
          <a:xfrm>
            <a:off x="0" y="0"/>
            <a:ext cx="9144000" cy="3777000"/>
          </a:xfrm>
          <a:prstGeom prst="rect">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2"/>
          <p:cNvSpPr/>
          <p:nvPr/>
        </p:nvSpPr>
        <p:spPr>
          <a:xfrm rot="-5400000">
            <a:off x="3085500" y="3365650"/>
            <a:ext cx="919800" cy="796800"/>
          </a:xfrm>
          <a:prstGeom prst="hexagon">
            <a:avLst>
              <a:gd fmla="val 28652" name="adj"/>
              <a:gd fmla="val 115470" name="vf"/>
            </a:avLst>
          </a:prstGeom>
          <a:solidFill>
            <a:srgbClr val="5EDB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0" name="Google Shape;170;p32"/>
          <p:cNvPicPr preferRelativeResize="0"/>
          <p:nvPr/>
        </p:nvPicPr>
        <p:blipFill>
          <a:blip r:embed="rId3">
            <a:alphaModFix/>
          </a:blip>
          <a:stretch>
            <a:fillRect/>
          </a:stretch>
        </p:blipFill>
        <p:spPr>
          <a:xfrm>
            <a:off x="3299900" y="3518550"/>
            <a:ext cx="491000" cy="491000"/>
          </a:xfrm>
          <a:prstGeom prst="rect">
            <a:avLst/>
          </a:prstGeom>
          <a:noFill/>
          <a:ln>
            <a:noFill/>
          </a:ln>
        </p:spPr>
      </p:pic>
      <p:sp>
        <p:nvSpPr>
          <p:cNvPr id="171" name="Google Shape;171;p32"/>
          <p:cNvSpPr txBox="1"/>
          <p:nvPr/>
        </p:nvSpPr>
        <p:spPr>
          <a:xfrm>
            <a:off x="3012950" y="4307400"/>
            <a:ext cx="1050600" cy="29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C78D8"/>
                </a:solidFill>
                <a:latin typeface="Lato"/>
                <a:ea typeface="Lato"/>
                <a:cs typeface="Lato"/>
                <a:sym typeface="Lato"/>
              </a:rPr>
              <a:t>abyssal.eu</a:t>
            </a:r>
            <a:endParaRPr>
              <a:solidFill>
                <a:srgbClr val="3C78D8"/>
              </a:solidFill>
              <a:latin typeface="Lato"/>
              <a:ea typeface="Lato"/>
              <a:cs typeface="Lato"/>
              <a:sym typeface="Lato"/>
            </a:endParaRPr>
          </a:p>
        </p:txBody>
      </p:sp>
      <p:sp>
        <p:nvSpPr>
          <p:cNvPr id="172" name="Google Shape;172;p32"/>
          <p:cNvSpPr/>
          <p:nvPr/>
        </p:nvSpPr>
        <p:spPr>
          <a:xfrm rot="-5400000">
            <a:off x="4941750" y="3365650"/>
            <a:ext cx="919800" cy="796800"/>
          </a:xfrm>
          <a:prstGeom prst="hexagon">
            <a:avLst>
              <a:gd fmla="val 28652" name="adj"/>
              <a:gd fmla="val 115470" name="vf"/>
            </a:avLst>
          </a:prstGeom>
          <a:solidFill>
            <a:srgbClr val="5EDB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3" name="Google Shape;173;p32"/>
          <p:cNvPicPr preferRelativeResize="0"/>
          <p:nvPr/>
        </p:nvPicPr>
        <p:blipFill rotWithShape="1">
          <a:blip r:embed="rId4">
            <a:alphaModFix/>
          </a:blip>
          <a:srcRect b="0" l="0" r="0" t="0"/>
          <a:stretch/>
        </p:blipFill>
        <p:spPr>
          <a:xfrm>
            <a:off x="5156150" y="3518550"/>
            <a:ext cx="491000" cy="491000"/>
          </a:xfrm>
          <a:prstGeom prst="rect">
            <a:avLst/>
          </a:prstGeom>
          <a:noFill/>
          <a:ln>
            <a:noFill/>
          </a:ln>
        </p:spPr>
      </p:pic>
      <p:sp>
        <p:nvSpPr>
          <p:cNvPr id="174" name="Google Shape;174;p32"/>
          <p:cNvSpPr txBox="1"/>
          <p:nvPr/>
        </p:nvSpPr>
        <p:spPr>
          <a:xfrm>
            <a:off x="4751725" y="4307400"/>
            <a:ext cx="1285500" cy="29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99999"/>
                </a:solidFill>
                <a:latin typeface="Lato"/>
                <a:ea typeface="Lato"/>
                <a:cs typeface="Lato"/>
                <a:sym typeface="Lato"/>
              </a:rPr>
              <a:t>A</a:t>
            </a:r>
            <a:r>
              <a:rPr lang="en">
                <a:solidFill>
                  <a:srgbClr val="999999"/>
                </a:solidFill>
                <a:latin typeface="Lato"/>
                <a:ea typeface="Lato"/>
                <a:cs typeface="Lato"/>
                <a:sym typeface="Lato"/>
              </a:rPr>
              <a:t>byssal S.A.</a:t>
            </a:r>
            <a:endParaRPr>
              <a:solidFill>
                <a:srgbClr val="999999"/>
              </a:solidFill>
              <a:latin typeface="Lato"/>
              <a:ea typeface="Lato"/>
              <a:cs typeface="Lato"/>
              <a:sym typeface="Lato"/>
            </a:endParaRPr>
          </a:p>
        </p:txBody>
      </p:sp>
      <p:sp>
        <p:nvSpPr>
          <p:cNvPr id="175" name="Google Shape;175;p32"/>
          <p:cNvSpPr/>
          <p:nvPr/>
        </p:nvSpPr>
        <p:spPr>
          <a:xfrm rot="-5400000">
            <a:off x="1229250" y="3365650"/>
            <a:ext cx="919800" cy="796800"/>
          </a:xfrm>
          <a:prstGeom prst="hexagon">
            <a:avLst>
              <a:gd fmla="val 28652" name="adj"/>
              <a:gd fmla="val 115470" name="vf"/>
            </a:avLst>
          </a:prstGeom>
          <a:solidFill>
            <a:srgbClr val="5EDB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6" name="Google Shape;176;p32"/>
          <p:cNvPicPr preferRelativeResize="0"/>
          <p:nvPr/>
        </p:nvPicPr>
        <p:blipFill rotWithShape="1">
          <a:blip r:embed="rId5">
            <a:alphaModFix/>
          </a:blip>
          <a:srcRect b="0" l="0" r="0" t="0"/>
          <a:stretch/>
        </p:blipFill>
        <p:spPr>
          <a:xfrm>
            <a:off x="1443650" y="3518550"/>
            <a:ext cx="491000" cy="491000"/>
          </a:xfrm>
          <a:prstGeom prst="rect">
            <a:avLst/>
          </a:prstGeom>
          <a:noFill/>
          <a:ln>
            <a:noFill/>
          </a:ln>
        </p:spPr>
      </p:pic>
      <p:sp>
        <p:nvSpPr>
          <p:cNvPr id="177" name="Google Shape;177;p32"/>
          <p:cNvSpPr txBox="1"/>
          <p:nvPr/>
        </p:nvSpPr>
        <p:spPr>
          <a:xfrm>
            <a:off x="1053900" y="4307400"/>
            <a:ext cx="1256100" cy="29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99999"/>
                </a:solidFill>
                <a:latin typeface="Lato"/>
                <a:ea typeface="Lato"/>
                <a:cs typeface="Lato"/>
                <a:sym typeface="Lato"/>
              </a:rPr>
              <a:t>@</a:t>
            </a:r>
            <a:r>
              <a:rPr lang="en">
                <a:solidFill>
                  <a:srgbClr val="999999"/>
                </a:solidFill>
                <a:latin typeface="Lato"/>
                <a:ea typeface="Lato"/>
                <a:cs typeface="Lato"/>
                <a:sym typeface="Lato"/>
              </a:rPr>
              <a:t>abyssal_sa</a:t>
            </a:r>
            <a:endParaRPr>
              <a:solidFill>
                <a:srgbClr val="999999"/>
              </a:solidFill>
              <a:latin typeface="Lato"/>
              <a:ea typeface="Lato"/>
              <a:cs typeface="Lato"/>
              <a:sym typeface="Lato"/>
            </a:endParaRPr>
          </a:p>
        </p:txBody>
      </p:sp>
      <p:sp>
        <p:nvSpPr>
          <p:cNvPr id="178" name="Google Shape;178;p32"/>
          <p:cNvSpPr txBox="1"/>
          <p:nvPr/>
        </p:nvSpPr>
        <p:spPr>
          <a:xfrm>
            <a:off x="509550" y="1271475"/>
            <a:ext cx="8124900" cy="114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Lato"/>
                <a:ea typeface="Lato"/>
                <a:cs typeface="Lato"/>
                <a:sym typeface="Lato"/>
              </a:rPr>
              <a:t>Thank You</a:t>
            </a:r>
            <a:endParaRPr sz="3600">
              <a:solidFill>
                <a:srgbClr val="FFFFFF"/>
              </a:solidFill>
              <a:latin typeface="Lato"/>
              <a:ea typeface="Lato"/>
              <a:cs typeface="Lato"/>
              <a:sym typeface="Lato"/>
            </a:endParaRPr>
          </a:p>
        </p:txBody>
      </p:sp>
      <p:cxnSp>
        <p:nvCxnSpPr>
          <p:cNvPr id="179" name="Google Shape;179;p32"/>
          <p:cNvCxnSpPr/>
          <p:nvPr/>
        </p:nvCxnSpPr>
        <p:spPr>
          <a:xfrm>
            <a:off x="4181525" y="1277900"/>
            <a:ext cx="788100" cy="0"/>
          </a:xfrm>
          <a:prstGeom prst="straightConnector1">
            <a:avLst/>
          </a:prstGeom>
          <a:noFill/>
          <a:ln cap="flat" cmpd="sng" w="19050">
            <a:solidFill>
              <a:srgbClr val="5EDB80"/>
            </a:solidFill>
            <a:prstDash val="solid"/>
            <a:round/>
            <a:headEnd len="med" w="med" type="none"/>
            <a:tailEnd len="med" w="med" type="none"/>
          </a:ln>
        </p:spPr>
      </p:cxnSp>
      <p:cxnSp>
        <p:nvCxnSpPr>
          <p:cNvPr id="180" name="Google Shape;180;p32"/>
          <p:cNvCxnSpPr/>
          <p:nvPr/>
        </p:nvCxnSpPr>
        <p:spPr>
          <a:xfrm>
            <a:off x="4181525" y="2417475"/>
            <a:ext cx="788100" cy="0"/>
          </a:xfrm>
          <a:prstGeom prst="straightConnector1">
            <a:avLst/>
          </a:prstGeom>
          <a:noFill/>
          <a:ln cap="flat" cmpd="sng" w="19050">
            <a:solidFill>
              <a:srgbClr val="5EDB80"/>
            </a:solidFill>
            <a:prstDash val="solid"/>
            <a:round/>
            <a:headEnd len="med" w="med" type="none"/>
            <a:tailEnd len="med" w="med" type="none"/>
          </a:ln>
        </p:spPr>
      </p:cxnSp>
      <p:sp>
        <p:nvSpPr>
          <p:cNvPr id="181" name="Google Shape;181;p32"/>
          <p:cNvSpPr/>
          <p:nvPr/>
        </p:nvSpPr>
        <p:spPr>
          <a:xfrm rot="-5400000">
            <a:off x="6798000" y="3365650"/>
            <a:ext cx="919800" cy="796800"/>
          </a:xfrm>
          <a:prstGeom prst="hexagon">
            <a:avLst>
              <a:gd fmla="val 28652" name="adj"/>
              <a:gd fmla="val 115470" name="vf"/>
            </a:avLst>
          </a:prstGeom>
          <a:solidFill>
            <a:srgbClr val="5EDB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2"/>
          <p:cNvSpPr txBox="1"/>
          <p:nvPr/>
        </p:nvSpPr>
        <p:spPr>
          <a:xfrm>
            <a:off x="6425700" y="4307400"/>
            <a:ext cx="1664400" cy="64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99999"/>
                </a:solidFill>
                <a:latin typeface="Lato"/>
                <a:ea typeface="Lato"/>
                <a:cs typeface="Lato"/>
                <a:sym typeface="Lato"/>
              </a:rPr>
              <a:t>Pedro Costa</a:t>
            </a:r>
            <a:endParaRPr>
              <a:solidFill>
                <a:srgbClr val="999999"/>
              </a:solidFill>
              <a:latin typeface="Lato"/>
              <a:ea typeface="Lato"/>
              <a:cs typeface="Lato"/>
              <a:sym typeface="Lato"/>
            </a:endParaRPr>
          </a:p>
          <a:p>
            <a:pPr indent="0" lvl="0" marL="0" rtl="0" algn="ctr">
              <a:spcBef>
                <a:spcPts val="0"/>
              </a:spcBef>
              <a:spcAft>
                <a:spcPts val="0"/>
              </a:spcAft>
              <a:buNone/>
            </a:pPr>
            <a:r>
              <a:rPr lang="en">
                <a:solidFill>
                  <a:srgbClr val="999999"/>
                </a:solidFill>
                <a:latin typeface="Lato"/>
                <a:ea typeface="Lato"/>
                <a:cs typeface="Lato"/>
                <a:sym typeface="Lato"/>
              </a:rPr>
              <a:t>pcosta@abyssal.eu</a:t>
            </a:r>
            <a:endParaRPr>
              <a:solidFill>
                <a:srgbClr val="999999"/>
              </a:solidFill>
              <a:latin typeface="Lato"/>
              <a:ea typeface="Lato"/>
              <a:cs typeface="Lato"/>
              <a:sym typeface="Lato"/>
            </a:endParaRPr>
          </a:p>
        </p:txBody>
      </p:sp>
      <p:pic>
        <p:nvPicPr>
          <p:cNvPr id="183" name="Google Shape;183;p32"/>
          <p:cNvPicPr preferRelativeResize="0"/>
          <p:nvPr/>
        </p:nvPicPr>
        <p:blipFill>
          <a:blip r:embed="rId6">
            <a:alphaModFix/>
          </a:blip>
          <a:stretch>
            <a:fillRect/>
          </a:stretch>
        </p:blipFill>
        <p:spPr>
          <a:xfrm>
            <a:off x="6980250" y="3578775"/>
            <a:ext cx="556300" cy="3940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 1">
  <p:cSld name="SECTION_HEADER_1_1">
    <p:bg>
      <p:bgPr>
        <a:solidFill>
          <a:srgbClr val="22505B"/>
        </a:solidFill>
      </p:bgPr>
    </p:bg>
    <p:spTree>
      <p:nvGrpSpPr>
        <p:cNvPr id="21" name="Shape 21"/>
        <p:cNvGrpSpPr/>
        <p:nvPr/>
      </p:nvGrpSpPr>
      <p:grpSpPr>
        <a:xfrm>
          <a:off x="0" y="0"/>
          <a:ext cx="0" cy="0"/>
          <a:chOff x="0" y="0"/>
          <a:chExt cx="0" cy="0"/>
        </a:xfrm>
      </p:grpSpPr>
      <p:sp>
        <p:nvSpPr>
          <p:cNvPr id="22" name="Google Shape;22;p5"/>
          <p:cNvSpPr txBox="1"/>
          <p:nvPr>
            <p:ph type="title"/>
          </p:nvPr>
        </p:nvSpPr>
        <p:spPr>
          <a:xfrm>
            <a:off x="509550" y="1423875"/>
            <a:ext cx="8124900" cy="1798200"/>
          </a:xfrm>
          <a:prstGeom prst="rect">
            <a:avLst/>
          </a:prstGeom>
        </p:spPr>
        <p:txBody>
          <a:bodyPr anchorCtr="0" anchor="ctr" bIns="91425" lIns="91425" spcFirstLastPara="1" rIns="91425" wrap="square" tIns="91425"/>
          <a:lstStyle>
            <a:lvl1pPr lvl="0"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23" name="Google Shape;23;p5"/>
          <p:cNvSpPr txBox="1"/>
          <p:nvPr>
            <p:ph idx="12" type="sldNum"/>
          </p:nvPr>
        </p:nvSpPr>
        <p:spPr>
          <a:xfrm>
            <a:off x="84575"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 1 1">
  <p:cSld name="SECTION_HEADER_1_1_1">
    <p:bg>
      <p:bgPr>
        <a:solidFill>
          <a:srgbClr val="367E68"/>
        </a:solidFill>
      </p:bgPr>
    </p:bg>
    <p:spTree>
      <p:nvGrpSpPr>
        <p:cNvPr id="24" name="Shape 24"/>
        <p:cNvGrpSpPr/>
        <p:nvPr/>
      </p:nvGrpSpPr>
      <p:grpSpPr>
        <a:xfrm>
          <a:off x="0" y="0"/>
          <a:ext cx="0" cy="0"/>
          <a:chOff x="0" y="0"/>
          <a:chExt cx="0" cy="0"/>
        </a:xfrm>
      </p:grpSpPr>
      <p:sp>
        <p:nvSpPr>
          <p:cNvPr id="25" name="Google Shape;25;p6"/>
          <p:cNvSpPr txBox="1"/>
          <p:nvPr>
            <p:ph type="title"/>
          </p:nvPr>
        </p:nvSpPr>
        <p:spPr>
          <a:xfrm>
            <a:off x="509550" y="1423875"/>
            <a:ext cx="8124900" cy="1798200"/>
          </a:xfrm>
          <a:prstGeom prst="rect">
            <a:avLst/>
          </a:prstGeom>
        </p:spPr>
        <p:txBody>
          <a:bodyPr anchorCtr="0" anchor="ctr" bIns="91425" lIns="91425" spcFirstLastPara="1" rIns="91425" wrap="square" tIns="91425"/>
          <a:lstStyle>
            <a:lvl1pPr lvl="0"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26" name="Google Shape;26;p6"/>
          <p:cNvSpPr txBox="1"/>
          <p:nvPr>
            <p:ph idx="12" type="sldNum"/>
          </p:nvPr>
        </p:nvSpPr>
        <p:spPr>
          <a:xfrm>
            <a:off x="84575"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 1 1 1">
  <p:cSld name="SECTION_HEADER_1_1_1_1">
    <p:bg>
      <p:bgPr>
        <a:solidFill>
          <a:srgbClr val="4AAD74"/>
        </a:solidFill>
      </p:bgPr>
    </p:bg>
    <p:spTree>
      <p:nvGrpSpPr>
        <p:cNvPr id="27" name="Shape 27"/>
        <p:cNvGrpSpPr/>
        <p:nvPr/>
      </p:nvGrpSpPr>
      <p:grpSpPr>
        <a:xfrm>
          <a:off x="0" y="0"/>
          <a:ext cx="0" cy="0"/>
          <a:chOff x="0" y="0"/>
          <a:chExt cx="0" cy="0"/>
        </a:xfrm>
      </p:grpSpPr>
      <p:sp>
        <p:nvSpPr>
          <p:cNvPr id="28" name="Google Shape;28;p7"/>
          <p:cNvSpPr txBox="1"/>
          <p:nvPr>
            <p:ph type="title"/>
          </p:nvPr>
        </p:nvSpPr>
        <p:spPr>
          <a:xfrm>
            <a:off x="509550" y="1423875"/>
            <a:ext cx="8124900" cy="1798200"/>
          </a:xfrm>
          <a:prstGeom prst="rect">
            <a:avLst/>
          </a:prstGeom>
        </p:spPr>
        <p:txBody>
          <a:bodyPr anchorCtr="0" anchor="ctr" bIns="91425" lIns="91425" spcFirstLastPara="1" rIns="91425" wrap="square" tIns="91425"/>
          <a:lstStyle>
            <a:lvl1pPr lvl="0"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29" name="Google Shape;29;p7"/>
          <p:cNvSpPr txBox="1"/>
          <p:nvPr>
            <p:ph idx="12" type="sldNum"/>
          </p:nvPr>
        </p:nvSpPr>
        <p:spPr>
          <a:xfrm>
            <a:off x="84575"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30" name="Shape 30"/>
        <p:cNvGrpSpPr/>
        <p:nvPr/>
      </p:nvGrpSpPr>
      <p:grpSpPr>
        <a:xfrm>
          <a:off x="0" y="0"/>
          <a:ext cx="0" cy="0"/>
          <a:chOff x="0" y="0"/>
          <a:chExt cx="0" cy="0"/>
        </a:xfrm>
      </p:grpSpPr>
      <p:sp>
        <p:nvSpPr>
          <p:cNvPr id="31" name="Google Shape;31;p8"/>
          <p:cNvSpPr/>
          <p:nvPr/>
        </p:nvSpPr>
        <p:spPr>
          <a:xfrm>
            <a:off x="0" y="5045700"/>
            <a:ext cx="9144000" cy="97800"/>
          </a:xfrm>
          <a:prstGeom prst="rect">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8"/>
          <p:cNvSpPr txBox="1"/>
          <p:nvPr>
            <p:ph type="title"/>
          </p:nvPr>
        </p:nvSpPr>
        <p:spPr>
          <a:xfrm>
            <a:off x="311700" y="391350"/>
            <a:ext cx="8520600" cy="626100"/>
          </a:xfrm>
          <a:prstGeom prst="rect">
            <a:avLst/>
          </a:prstGeom>
        </p:spPr>
        <p:txBody>
          <a:bodyPr anchorCtr="0" anchor="t" bIns="91425" lIns="91425" spcFirstLastPara="1" rIns="91425" wrap="square" tIns="91425"/>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3" name="Google Shape;33;p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4" name="Google Shape;34;p8"/>
          <p:cNvSpPr txBox="1"/>
          <p:nvPr>
            <p:ph idx="12" type="sldNum"/>
          </p:nvPr>
        </p:nvSpPr>
        <p:spPr>
          <a:xfrm>
            <a:off x="84575"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pic>
        <p:nvPicPr>
          <p:cNvPr id="35" name="Google Shape;35;p8"/>
          <p:cNvPicPr preferRelativeResize="0"/>
          <p:nvPr/>
        </p:nvPicPr>
        <p:blipFill>
          <a:blip r:embed="rId2">
            <a:alphaModFix/>
          </a:blip>
          <a:stretch>
            <a:fillRect/>
          </a:stretch>
        </p:blipFill>
        <p:spPr>
          <a:xfrm>
            <a:off x="8984700" y="152400"/>
            <a:ext cx="6900" cy="24314"/>
          </a:xfrm>
          <a:prstGeom prst="rect">
            <a:avLst/>
          </a:prstGeom>
          <a:noFill/>
          <a:ln>
            <a:noFill/>
          </a:ln>
        </p:spPr>
      </p:pic>
      <p:pic>
        <p:nvPicPr>
          <p:cNvPr id="36" name="Google Shape;36;p8"/>
          <p:cNvPicPr preferRelativeResize="0"/>
          <p:nvPr/>
        </p:nvPicPr>
        <p:blipFill>
          <a:blip r:embed="rId3">
            <a:alphaModFix/>
          </a:blip>
          <a:stretch>
            <a:fillRect/>
          </a:stretch>
        </p:blipFill>
        <p:spPr>
          <a:xfrm>
            <a:off x="8984700" y="329114"/>
            <a:ext cx="6900" cy="24314"/>
          </a:xfrm>
          <a:prstGeom prst="rect">
            <a:avLst/>
          </a:prstGeom>
          <a:noFill/>
          <a:ln>
            <a:noFill/>
          </a:ln>
        </p:spPr>
      </p:pic>
      <p:pic>
        <p:nvPicPr>
          <p:cNvPr id="37" name="Google Shape;37;p8"/>
          <p:cNvPicPr preferRelativeResize="0"/>
          <p:nvPr/>
        </p:nvPicPr>
        <p:blipFill>
          <a:blip r:embed="rId4">
            <a:alphaModFix/>
          </a:blip>
          <a:stretch>
            <a:fillRect/>
          </a:stretch>
        </p:blipFill>
        <p:spPr>
          <a:xfrm>
            <a:off x="8984700" y="505829"/>
            <a:ext cx="6900" cy="24314"/>
          </a:xfrm>
          <a:prstGeom prst="rect">
            <a:avLst/>
          </a:prstGeom>
          <a:noFill/>
          <a:ln>
            <a:noFill/>
          </a:ln>
        </p:spPr>
      </p:pic>
      <p:pic>
        <p:nvPicPr>
          <p:cNvPr id="38" name="Google Shape;38;p8"/>
          <p:cNvPicPr preferRelativeResize="0"/>
          <p:nvPr/>
        </p:nvPicPr>
        <p:blipFill>
          <a:blip r:embed="rId5">
            <a:alphaModFix/>
          </a:blip>
          <a:stretch>
            <a:fillRect/>
          </a:stretch>
        </p:blipFill>
        <p:spPr>
          <a:xfrm>
            <a:off x="152400" y="152400"/>
            <a:ext cx="6900" cy="24314"/>
          </a:xfrm>
          <a:prstGeom prst="rect">
            <a:avLst/>
          </a:prstGeom>
          <a:noFill/>
          <a:ln>
            <a:noFill/>
          </a:ln>
        </p:spPr>
      </p:pic>
      <p:pic>
        <p:nvPicPr>
          <p:cNvPr id="39" name="Google Shape;39;p8"/>
          <p:cNvPicPr preferRelativeResize="0"/>
          <p:nvPr/>
        </p:nvPicPr>
        <p:blipFill>
          <a:blip r:embed="rId6">
            <a:alphaModFix/>
          </a:blip>
          <a:stretch>
            <a:fillRect/>
          </a:stretch>
        </p:blipFill>
        <p:spPr>
          <a:xfrm>
            <a:off x="8984700" y="682543"/>
            <a:ext cx="6900" cy="24314"/>
          </a:xfrm>
          <a:prstGeom prst="rect">
            <a:avLst/>
          </a:prstGeom>
          <a:noFill/>
          <a:ln>
            <a:noFill/>
          </a:ln>
        </p:spPr>
      </p:pic>
      <p:pic>
        <p:nvPicPr>
          <p:cNvPr id="40" name="Google Shape;40;p8"/>
          <p:cNvPicPr preferRelativeResize="0"/>
          <p:nvPr/>
        </p:nvPicPr>
        <p:blipFill>
          <a:blip r:embed="rId7">
            <a:alphaModFix/>
          </a:blip>
          <a:stretch>
            <a:fillRect/>
          </a:stretch>
        </p:blipFill>
        <p:spPr>
          <a:xfrm rot="-5400000">
            <a:off x="8629148" y="4526800"/>
            <a:ext cx="718000" cy="2016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1">
  <p:cSld name="TITLE_AND_BODY_1">
    <p:spTree>
      <p:nvGrpSpPr>
        <p:cNvPr id="41" name="Shape 41"/>
        <p:cNvGrpSpPr/>
        <p:nvPr/>
      </p:nvGrpSpPr>
      <p:grpSpPr>
        <a:xfrm>
          <a:off x="0" y="0"/>
          <a:ext cx="0" cy="0"/>
          <a:chOff x="0" y="0"/>
          <a:chExt cx="0" cy="0"/>
        </a:xfrm>
      </p:grpSpPr>
      <p:sp>
        <p:nvSpPr>
          <p:cNvPr id="42" name="Google Shape;42;p9"/>
          <p:cNvSpPr/>
          <p:nvPr/>
        </p:nvSpPr>
        <p:spPr>
          <a:xfrm>
            <a:off x="0" y="5045700"/>
            <a:ext cx="9144000" cy="97800"/>
          </a:xfrm>
          <a:prstGeom prst="rect">
            <a:avLst/>
          </a:prstGeom>
          <a:solidFill>
            <a:srgbClr val="0E22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9"/>
          <p:cNvSpPr txBox="1"/>
          <p:nvPr>
            <p:ph type="title"/>
          </p:nvPr>
        </p:nvSpPr>
        <p:spPr>
          <a:xfrm>
            <a:off x="311700" y="391350"/>
            <a:ext cx="8520600" cy="626100"/>
          </a:xfrm>
          <a:prstGeom prst="rect">
            <a:avLst/>
          </a:prstGeom>
        </p:spPr>
        <p:txBody>
          <a:bodyPr anchorCtr="0" anchor="t" bIns="91425" lIns="91425" spcFirstLastPara="1" rIns="91425" wrap="square" tIns="91425"/>
          <a:lstStyle>
            <a:lvl1pPr lvl="0" rtl="0">
              <a:spcBef>
                <a:spcPts val="0"/>
              </a:spcBef>
              <a:spcAft>
                <a:spcPts val="0"/>
              </a:spcAft>
              <a:buClr>
                <a:srgbClr val="0E224F"/>
              </a:buClr>
              <a:buSzPts val="3200"/>
              <a:buNone/>
              <a:defRPr>
                <a:solidFill>
                  <a:srgbClr val="0E224F"/>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4" name="Google Shape;44;p9"/>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5" name="Google Shape;45;p9"/>
          <p:cNvSpPr txBox="1"/>
          <p:nvPr>
            <p:ph idx="12" type="sldNum"/>
          </p:nvPr>
        </p:nvSpPr>
        <p:spPr>
          <a:xfrm>
            <a:off x="84575"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pic>
        <p:nvPicPr>
          <p:cNvPr id="46" name="Google Shape;46;p9"/>
          <p:cNvPicPr preferRelativeResize="0"/>
          <p:nvPr/>
        </p:nvPicPr>
        <p:blipFill rotWithShape="1">
          <a:blip r:embed="rId2">
            <a:alphaModFix/>
          </a:blip>
          <a:srcRect b="0" l="0" r="0" t="9"/>
          <a:stretch/>
        </p:blipFill>
        <p:spPr>
          <a:xfrm rot="-5400000">
            <a:off x="8629148" y="4526800"/>
            <a:ext cx="718000" cy="2016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1 1">
  <p:cSld name="TITLE_AND_BODY_1_1">
    <p:spTree>
      <p:nvGrpSpPr>
        <p:cNvPr id="47" name="Shape 47"/>
        <p:cNvGrpSpPr/>
        <p:nvPr/>
      </p:nvGrpSpPr>
      <p:grpSpPr>
        <a:xfrm>
          <a:off x="0" y="0"/>
          <a:ext cx="0" cy="0"/>
          <a:chOff x="0" y="0"/>
          <a:chExt cx="0" cy="0"/>
        </a:xfrm>
      </p:grpSpPr>
      <p:sp>
        <p:nvSpPr>
          <p:cNvPr id="48" name="Google Shape;48;p10"/>
          <p:cNvSpPr/>
          <p:nvPr/>
        </p:nvSpPr>
        <p:spPr>
          <a:xfrm>
            <a:off x="0" y="5045700"/>
            <a:ext cx="9144000" cy="97800"/>
          </a:xfrm>
          <a:prstGeom prst="rect">
            <a:avLst/>
          </a:prstGeom>
          <a:solidFill>
            <a:srgbClr val="22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0"/>
          <p:cNvSpPr txBox="1"/>
          <p:nvPr>
            <p:ph type="title"/>
          </p:nvPr>
        </p:nvSpPr>
        <p:spPr>
          <a:xfrm>
            <a:off x="311700" y="391350"/>
            <a:ext cx="8520600" cy="626100"/>
          </a:xfrm>
          <a:prstGeom prst="rect">
            <a:avLst/>
          </a:prstGeom>
        </p:spPr>
        <p:txBody>
          <a:bodyPr anchorCtr="0" anchor="t" bIns="91425" lIns="91425" spcFirstLastPara="1" rIns="91425" wrap="square" tIns="91425"/>
          <a:lstStyle>
            <a:lvl1pPr lvl="0" rtl="0">
              <a:spcBef>
                <a:spcPts val="0"/>
              </a:spcBef>
              <a:spcAft>
                <a:spcPts val="0"/>
              </a:spcAft>
              <a:buClr>
                <a:srgbClr val="22505B"/>
              </a:buClr>
              <a:buSzPts val="3200"/>
              <a:buNone/>
              <a:defRPr>
                <a:solidFill>
                  <a:srgbClr val="22505B"/>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0" name="Google Shape;50;p10"/>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1" name="Google Shape;51;p10"/>
          <p:cNvSpPr txBox="1"/>
          <p:nvPr>
            <p:ph idx="12" type="sldNum"/>
          </p:nvPr>
        </p:nvSpPr>
        <p:spPr>
          <a:xfrm>
            <a:off x="84575"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pic>
        <p:nvPicPr>
          <p:cNvPr id="52" name="Google Shape;52;p10"/>
          <p:cNvPicPr preferRelativeResize="0"/>
          <p:nvPr/>
        </p:nvPicPr>
        <p:blipFill rotWithShape="1">
          <a:blip r:embed="rId2">
            <a:alphaModFix/>
          </a:blip>
          <a:srcRect b="0" l="0" r="0" t="9"/>
          <a:stretch/>
        </p:blipFill>
        <p:spPr>
          <a:xfrm rot="-5400000">
            <a:off x="8629148" y="4526800"/>
            <a:ext cx="718000" cy="2016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oral">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lstStyle>
            <a:lvl1pPr lvl="0" rtl="0">
              <a:spcBef>
                <a:spcPts val="0"/>
              </a:spcBef>
              <a:spcAft>
                <a:spcPts val="0"/>
              </a:spcAft>
              <a:buClr>
                <a:srgbClr val="3C78D8"/>
              </a:buClr>
              <a:buSzPts val="3200"/>
              <a:buFont typeface="Playfair Display"/>
              <a:buNone/>
              <a:defRPr b="1" sz="3200">
                <a:solidFill>
                  <a:srgbClr val="3C78D8"/>
                </a:solidFill>
                <a:latin typeface="Playfair Display"/>
                <a:ea typeface="Playfair Display"/>
                <a:cs typeface="Playfair Display"/>
                <a:sym typeface="Playfair Display"/>
              </a:defRPr>
            </a:lvl1pPr>
            <a:lvl2pPr lvl="1"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575" y="4681009"/>
            <a:ext cx="548700" cy="393600"/>
          </a:xfrm>
          <a:prstGeom prst="rect">
            <a:avLst/>
          </a:prstGeom>
          <a:noFill/>
          <a:ln>
            <a:noFill/>
          </a:ln>
        </p:spPr>
        <p:txBody>
          <a:bodyPr anchorCtr="0" anchor="ctr" bIns="91425" lIns="91425" spcFirstLastPara="1" rIns="91425" wrap="square" tIns="91425">
            <a:noAutofit/>
          </a:bodyPr>
          <a:lstStyle>
            <a:lvl1pPr lvl="0" rtl="0">
              <a:buNone/>
              <a:defRPr sz="1000">
                <a:solidFill>
                  <a:schemeClr val="dk2"/>
                </a:solidFill>
                <a:latin typeface="Lato"/>
                <a:ea typeface="Lato"/>
                <a:cs typeface="Lato"/>
                <a:sym typeface="Lato"/>
              </a:defRPr>
            </a:lvl1pPr>
            <a:lvl2pPr lvl="1" rtl="0">
              <a:buNone/>
              <a:defRPr sz="1000">
                <a:solidFill>
                  <a:schemeClr val="dk2"/>
                </a:solidFill>
                <a:latin typeface="Lato"/>
                <a:ea typeface="Lato"/>
                <a:cs typeface="Lato"/>
                <a:sym typeface="Lato"/>
              </a:defRPr>
            </a:lvl2pPr>
            <a:lvl3pPr lvl="2" rtl="0">
              <a:buNone/>
              <a:defRPr sz="1000">
                <a:solidFill>
                  <a:schemeClr val="dk2"/>
                </a:solidFill>
                <a:latin typeface="Lato"/>
                <a:ea typeface="Lato"/>
                <a:cs typeface="Lato"/>
                <a:sym typeface="Lato"/>
              </a:defRPr>
            </a:lvl3pPr>
            <a:lvl4pPr lvl="3" rtl="0">
              <a:buNone/>
              <a:defRPr sz="1000">
                <a:solidFill>
                  <a:schemeClr val="dk2"/>
                </a:solidFill>
                <a:latin typeface="Lato"/>
                <a:ea typeface="Lato"/>
                <a:cs typeface="Lato"/>
                <a:sym typeface="Lato"/>
              </a:defRPr>
            </a:lvl4pPr>
            <a:lvl5pPr lvl="4" rtl="0">
              <a:buNone/>
              <a:defRPr sz="1000">
                <a:solidFill>
                  <a:schemeClr val="dk2"/>
                </a:solidFill>
                <a:latin typeface="Lato"/>
                <a:ea typeface="Lato"/>
                <a:cs typeface="Lato"/>
                <a:sym typeface="Lato"/>
              </a:defRPr>
            </a:lvl5pPr>
            <a:lvl6pPr lvl="5" rtl="0">
              <a:buNone/>
              <a:defRPr sz="1000">
                <a:solidFill>
                  <a:schemeClr val="dk2"/>
                </a:solidFill>
                <a:latin typeface="Lato"/>
                <a:ea typeface="Lato"/>
                <a:cs typeface="Lato"/>
                <a:sym typeface="Lato"/>
              </a:defRPr>
            </a:lvl6pPr>
            <a:lvl7pPr lvl="6" rtl="0">
              <a:buNone/>
              <a:defRPr sz="1000">
                <a:solidFill>
                  <a:schemeClr val="dk2"/>
                </a:solidFill>
                <a:latin typeface="Lato"/>
                <a:ea typeface="Lato"/>
                <a:cs typeface="Lato"/>
                <a:sym typeface="Lato"/>
              </a:defRPr>
            </a:lvl7pPr>
            <a:lvl8pPr lvl="7" rtl="0">
              <a:buNone/>
              <a:defRPr sz="1000">
                <a:solidFill>
                  <a:schemeClr val="dk2"/>
                </a:solidFill>
                <a:latin typeface="Lato"/>
                <a:ea typeface="Lato"/>
                <a:cs typeface="Lato"/>
                <a:sym typeface="Lato"/>
              </a:defRPr>
            </a:lvl8pPr>
            <a:lvl9pPr lvl="8" rtl="0">
              <a:buNone/>
              <a:defRPr sz="1000">
                <a:solidFill>
                  <a:schemeClr val="dk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28.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7.jpg"/><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27.jpg"/><Relationship Id="rId4" Type="http://schemas.openxmlformats.org/officeDocument/2006/relationships/image" Target="../media/image30.jpg"/><Relationship Id="rId5" Type="http://schemas.openxmlformats.org/officeDocument/2006/relationships/image" Target="../media/image18.jpg"/><Relationship Id="rId6" Type="http://schemas.openxmlformats.org/officeDocument/2006/relationships/image" Target="../media/image3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25.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22.jpg"/><Relationship Id="rId4" Type="http://schemas.openxmlformats.org/officeDocument/2006/relationships/image" Target="../media/image3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23.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27.jpg"/><Relationship Id="rId4" Type="http://schemas.openxmlformats.org/officeDocument/2006/relationships/image" Target="../media/image37.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26.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32.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 Id="rId3" Type="http://schemas.openxmlformats.org/officeDocument/2006/relationships/image" Target="../media/image34.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3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6.xml"/><Relationship Id="rId3" Type="http://schemas.openxmlformats.org/officeDocument/2006/relationships/image" Target="../media/image3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xml"/><Relationship Id="rId3" Type="http://schemas.openxmlformats.org/officeDocument/2006/relationships/image" Target="../media/image29.jp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41.jpg"/><Relationship Id="rId4" Type="http://schemas.openxmlformats.org/officeDocument/2006/relationships/image" Target="../media/image4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 Id="rId3" Type="http://schemas.openxmlformats.org/officeDocument/2006/relationships/image" Target="../media/image4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47.png"/><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3"/>
          <p:cNvSpPr txBox="1"/>
          <p:nvPr>
            <p:ph type="ctrTitle"/>
          </p:nvPr>
        </p:nvSpPr>
        <p:spPr>
          <a:xfrm>
            <a:off x="2598975" y="1831225"/>
            <a:ext cx="3952800" cy="184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a:latin typeface="Lato Light"/>
                <a:ea typeface="Lato Light"/>
                <a:cs typeface="Lato Light"/>
                <a:sym typeface="Lato Light"/>
              </a:rPr>
              <a:t>Big (Unlabeled) Data:</a:t>
            </a:r>
            <a:endParaRPr b="0">
              <a:latin typeface="Lato Light"/>
              <a:ea typeface="Lato Light"/>
              <a:cs typeface="Lato Light"/>
              <a:sym typeface="Lato Light"/>
            </a:endParaRPr>
          </a:p>
          <a:p>
            <a:pPr indent="0" lvl="0" marL="0" rtl="0" algn="ctr">
              <a:spcBef>
                <a:spcPts val="0"/>
              </a:spcBef>
              <a:spcAft>
                <a:spcPts val="0"/>
              </a:spcAft>
              <a:buNone/>
            </a:pPr>
            <a:r>
              <a:t/>
            </a:r>
            <a:endParaRPr b="0" sz="1000">
              <a:latin typeface="Lato Light"/>
              <a:ea typeface="Lato Light"/>
              <a:cs typeface="Lato Light"/>
              <a:sym typeface="Lato Light"/>
            </a:endParaRPr>
          </a:p>
          <a:p>
            <a:pPr indent="0" lvl="0" marL="0" rtl="0" algn="ctr">
              <a:spcBef>
                <a:spcPts val="0"/>
              </a:spcBef>
              <a:spcAft>
                <a:spcPts val="0"/>
              </a:spcAft>
              <a:buNone/>
            </a:pPr>
            <a:r>
              <a:rPr b="0" lang="en" sz="2400">
                <a:latin typeface="Lato Light"/>
                <a:ea typeface="Lato Light"/>
                <a:cs typeface="Lato Light"/>
                <a:sym typeface="Lato Light"/>
              </a:rPr>
              <a:t>A quest to create a fish detection dataset</a:t>
            </a:r>
            <a:endParaRPr b="0" sz="2400">
              <a:latin typeface="Lato Light"/>
              <a:ea typeface="Lato Light"/>
              <a:cs typeface="Lato Light"/>
              <a:sym typeface="Lato Light"/>
            </a:endParaRPr>
          </a:p>
        </p:txBody>
      </p:sp>
      <p:sp>
        <p:nvSpPr>
          <p:cNvPr id="189" name="Google Shape;189;p33"/>
          <p:cNvSpPr txBox="1"/>
          <p:nvPr>
            <p:ph idx="1" type="subTitle"/>
          </p:nvPr>
        </p:nvSpPr>
        <p:spPr>
          <a:xfrm>
            <a:off x="2227675" y="4236450"/>
            <a:ext cx="4688700" cy="7014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2"/>
                </a:solidFill>
              </a:rPr>
              <a:t>Pedro Costa</a:t>
            </a:r>
            <a:endParaRPr>
              <a:solidFill>
                <a:schemeClr val="dk2"/>
              </a:solidFill>
            </a:endParaRPr>
          </a:p>
          <a:p>
            <a:pPr indent="0" lvl="0" marL="0" rtl="0" algn="ctr">
              <a:lnSpc>
                <a:spcPct val="115000"/>
              </a:lnSpc>
              <a:spcBef>
                <a:spcPts val="0"/>
              </a:spcBef>
              <a:spcAft>
                <a:spcPts val="0"/>
              </a:spcAft>
              <a:buNone/>
            </a:pPr>
            <a:r>
              <a:rPr b="0" lang="en" sz="1400">
                <a:solidFill>
                  <a:schemeClr val="dk2"/>
                </a:solidFill>
              </a:rPr>
              <a:t>Abyssal’s </a:t>
            </a:r>
            <a:r>
              <a:rPr b="0" i="1" lang="en" sz="1400">
                <a:solidFill>
                  <a:schemeClr val="dk2"/>
                </a:solidFill>
              </a:rPr>
              <a:t>Head of Research</a:t>
            </a:r>
            <a:r>
              <a:rPr b="0" lang="en" sz="1400">
                <a:solidFill>
                  <a:schemeClr val="dk2"/>
                </a:solidFill>
              </a:rPr>
              <a:t> </a:t>
            </a:r>
            <a:r>
              <a:rPr b="0" lang="en" sz="1400">
                <a:solidFill>
                  <a:schemeClr val="dk2"/>
                </a:solidFill>
              </a:rPr>
              <a:t>| </a:t>
            </a:r>
            <a:r>
              <a:rPr b="0" lang="en" sz="1400">
                <a:solidFill>
                  <a:schemeClr val="dk2"/>
                </a:solidFill>
              </a:rPr>
              <a:t>INESC TEC Researcher</a:t>
            </a:r>
            <a:endParaRPr b="0" sz="1400">
              <a:solidFill>
                <a:schemeClr val="dk2"/>
              </a:solidFill>
            </a:endParaRPr>
          </a:p>
        </p:txBody>
      </p:sp>
      <p:sp>
        <p:nvSpPr>
          <p:cNvPr id="190" name="Google Shape;190;p33"/>
          <p:cNvSpPr txBox="1"/>
          <p:nvPr>
            <p:ph type="ctrTitle"/>
          </p:nvPr>
        </p:nvSpPr>
        <p:spPr>
          <a:xfrm>
            <a:off x="2557350" y="987400"/>
            <a:ext cx="4029300" cy="87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Abyssal</a:t>
            </a:r>
            <a:endParaRPr sz="2800"/>
          </a:p>
        </p:txBody>
      </p:sp>
      <p:cxnSp>
        <p:nvCxnSpPr>
          <p:cNvPr id="191" name="Google Shape;191;p33"/>
          <p:cNvCxnSpPr/>
          <p:nvPr/>
        </p:nvCxnSpPr>
        <p:spPr>
          <a:xfrm>
            <a:off x="2860600" y="1857400"/>
            <a:ext cx="3452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42"/>
          <p:cNvSpPr txBox="1"/>
          <p:nvPr>
            <p:ph type="title"/>
          </p:nvPr>
        </p:nvSpPr>
        <p:spPr>
          <a:xfrm>
            <a:off x="509550" y="1423875"/>
            <a:ext cx="8124900" cy="179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Research Projects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43"/>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SLAM</a:t>
            </a:r>
            <a:endParaRPr/>
          </a:p>
        </p:txBody>
      </p:sp>
      <p:sp>
        <p:nvSpPr>
          <p:cNvPr id="263" name="Google Shape;263;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SLAM - Simultaneous Localization and Mapping</a:t>
            </a:r>
            <a:endParaRPr/>
          </a:p>
          <a:p>
            <a:pPr indent="0" lvl="0" marL="0" rtl="0" algn="l">
              <a:spcBef>
                <a:spcPts val="1600"/>
              </a:spcBef>
              <a:spcAft>
                <a:spcPts val="1600"/>
              </a:spcAft>
              <a:buNone/>
            </a:pPr>
            <a:r>
              <a:t/>
            </a:r>
            <a:endParaRPr/>
          </a:p>
        </p:txBody>
      </p:sp>
      <p:pic>
        <p:nvPicPr>
          <p:cNvPr id="264" name="Google Shape;264;p43"/>
          <p:cNvPicPr preferRelativeResize="0"/>
          <p:nvPr/>
        </p:nvPicPr>
        <p:blipFill>
          <a:blip r:embed="rId3">
            <a:alphaModFix/>
          </a:blip>
          <a:stretch>
            <a:fillRect/>
          </a:stretch>
        </p:blipFill>
        <p:spPr>
          <a:xfrm>
            <a:off x="2173338" y="1892825"/>
            <a:ext cx="4797326" cy="2878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4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Anomaly Detection</a:t>
            </a:r>
            <a:endParaRPr/>
          </a:p>
        </p:txBody>
      </p:sp>
      <p:sp>
        <p:nvSpPr>
          <p:cNvPr id="270" name="Google Shape;270;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Automatically detect anomalies in marine renewables’ subsea structures.</a:t>
            </a:r>
            <a:endParaRPr sz="1800"/>
          </a:p>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sz="1800"/>
              <a:t>Biofouling</a:t>
            </a:r>
            <a:endParaRPr sz="1800"/>
          </a:p>
          <a:p>
            <a:pPr indent="-342900" lvl="0" marL="457200" rtl="0" algn="l">
              <a:spcBef>
                <a:spcPts val="0"/>
              </a:spcBef>
              <a:spcAft>
                <a:spcPts val="0"/>
              </a:spcAft>
              <a:buSzPts val="1800"/>
              <a:buChar char="-"/>
            </a:pPr>
            <a:r>
              <a:rPr lang="en"/>
              <a:t>S</a:t>
            </a:r>
            <a:r>
              <a:rPr lang="en" sz="1800"/>
              <a:t>acrificial anodes</a:t>
            </a:r>
            <a:endParaRPr sz="1800"/>
          </a:p>
          <a:p>
            <a:pPr indent="-342900" lvl="0" marL="457200" rtl="0" algn="l">
              <a:spcBef>
                <a:spcPts val="0"/>
              </a:spcBef>
              <a:spcAft>
                <a:spcPts val="0"/>
              </a:spcAft>
              <a:buSzPts val="1800"/>
              <a:buChar char="-"/>
            </a:pPr>
            <a:r>
              <a:rPr lang="en"/>
              <a:t>L</a:t>
            </a:r>
            <a:r>
              <a:rPr lang="en" sz="1800"/>
              <a:t>eaks</a:t>
            </a:r>
            <a:endParaRPr sz="1800"/>
          </a:p>
          <a:p>
            <a:pPr indent="-342900" lvl="0" marL="457200" rtl="0" algn="l">
              <a:spcBef>
                <a:spcPts val="0"/>
              </a:spcBef>
              <a:spcAft>
                <a:spcPts val="0"/>
              </a:spcAft>
              <a:buSzPts val="1800"/>
              <a:buChar char="-"/>
            </a:pPr>
            <a:r>
              <a:rPr lang="en" sz="1800"/>
              <a:t>...</a:t>
            </a:r>
            <a:endParaRPr sz="1800"/>
          </a:p>
          <a:p>
            <a:pPr indent="0" lvl="0" marL="0" rtl="0" algn="l">
              <a:spcBef>
                <a:spcPts val="1600"/>
              </a:spcBef>
              <a:spcAft>
                <a:spcPts val="1600"/>
              </a:spcAft>
              <a:buNone/>
            </a:pPr>
            <a:r>
              <a:rPr lang="en"/>
              <a:t> </a:t>
            </a:r>
            <a:endParaRPr/>
          </a:p>
        </p:txBody>
      </p:sp>
      <p:pic>
        <p:nvPicPr>
          <p:cNvPr id="271" name="Google Shape;271;p44"/>
          <p:cNvPicPr preferRelativeResize="0"/>
          <p:nvPr/>
        </p:nvPicPr>
        <p:blipFill>
          <a:blip r:embed="rId3">
            <a:alphaModFix/>
          </a:blip>
          <a:stretch>
            <a:fillRect/>
          </a:stretch>
        </p:blipFill>
        <p:spPr>
          <a:xfrm>
            <a:off x="6791486" y="1762525"/>
            <a:ext cx="2040813" cy="3063150"/>
          </a:xfrm>
          <a:prstGeom prst="rect">
            <a:avLst/>
          </a:prstGeom>
          <a:noFill/>
          <a:ln>
            <a:noFill/>
          </a:ln>
        </p:spPr>
      </p:pic>
      <p:pic>
        <p:nvPicPr>
          <p:cNvPr id="272" name="Google Shape;272;p44"/>
          <p:cNvPicPr preferRelativeResize="0"/>
          <p:nvPr/>
        </p:nvPicPr>
        <p:blipFill>
          <a:blip r:embed="rId4">
            <a:alphaModFix/>
          </a:blip>
          <a:stretch>
            <a:fillRect/>
          </a:stretch>
        </p:blipFill>
        <p:spPr>
          <a:xfrm>
            <a:off x="2742950" y="1762525"/>
            <a:ext cx="3907199" cy="30631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45"/>
          <p:cNvSpPr txBox="1"/>
          <p:nvPr>
            <p:ph type="title"/>
          </p:nvPr>
        </p:nvSpPr>
        <p:spPr>
          <a:xfrm>
            <a:off x="265500" y="1107950"/>
            <a:ext cx="4045200" cy="168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Problem Definition</a:t>
            </a:r>
            <a:endParaRPr/>
          </a:p>
        </p:txBody>
      </p:sp>
      <p:sp>
        <p:nvSpPr>
          <p:cNvPr id="278" name="Google Shape;278;p45"/>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Predict if a </a:t>
            </a:r>
            <a:r>
              <a:rPr b="1" lang="en"/>
              <a:t>fish</a:t>
            </a:r>
            <a:r>
              <a:rPr lang="en"/>
              <a:t> is visible in a given </a:t>
            </a:r>
            <a:r>
              <a:rPr b="1" lang="en"/>
              <a:t>frame</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EMEPC gave us some of their videos:</a:t>
            </a:r>
            <a:endParaRPr/>
          </a:p>
          <a:p>
            <a:pPr indent="-342900" lvl="0" marL="457200" rtl="0" algn="l">
              <a:spcBef>
                <a:spcPts val="0"/>
              </a:spcBef>
              <a:spcAft>
                <a:spcPts val="0"/>
              </a:spcAft>
              <a:buSzPts val="1800"/>
              <a:buChar char="-"/>
            </a:pPr>
            <a:r>
              <a:rPr b="1" lang="en"/>
              <a:t>3.9 TB!</a:t>
            </a:r>
            <a:endParaRPr b="1"/>
          </a:p>
          <a:p>
            <a:pPr indent="-342900" lvl="0" marL="457200" rtl="0" algn="l">
              <a:spcBef>
                <a:spcPts val="0"/>
              </a:spcBef>
              <a:spcAft>
                <a:spcPts val="0"/>
              </a:spcAft>
              <a:buSzPts val="1800"/>
              <a:buChar char="-"/>
            </a:pPr>
            <a:r>
              <a:rPr lang="en"/>
              <a:t>More than 250 videos from 2008-2012.</a:t>
            </a:r>
            <a:endParaRPr/>
          </a:p>
          <a:p>
            <a:pPr indent="-342900" lvl="0" marL="457200" rtl="0" algn="l">
              <a:spcBef>
                <a:spcPts val="0"/>
              </a:spcBef>
              <a:spcAft>
                <a:spcPts val="0"/>
              </a:spcAft>
              <a:buSzPts val="1800"/>
              <a:buChar char="-"/>
            </a:pPr>
            <a:r>
              <a:rPr lang="en"/>
              <a:t>Some with less than 10 min other more than 1 hour.</a:t>
            </a:r>
            <a:endParaRPr/>
          </a:p>
          <a:p>
            <a:pPr indent="-342900" lvl="0" marL="457200" rtl="0" algn="l">
              <a:spcBef>
                <a:spcPts val="0"/>
              </a:spcBef>
              <a:spcAft>
                <a:spcPts val="0"/>
              </a:spcAft>
              <a:buSzPts val="1800"/>
              <a:buChar char="-"/>
            </a:pPr>
            <a:r>
              <a:rPr lang="en"/>
              <a:t>… Highly unbalanced!</a:t>
            </a:r>
            <a:endParaRPr/>
          </a:p>
        </p:txBody>
      </p:sp>
      <p:sp>
        <p:nvSpPr>
          <p:cNvPr id="279" name="Google Shape;279;p45"/>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Find </a:t>
            </a:r>
            <a:r>
              <a:rPr lang="en" strike="sngStrike"/>
              <a:t>anomalies</a:t>
            </a:r>
            <a:r>
              <a:rPr lang="en"/>
              <a:t> fish in ROV videos!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4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Research Question</a:t>
            </a:r>
            <a:endParaRPr/>
          </a:p>
        </p:txBody>
      </p:sp>
      <p:sp>
        <p:nvSpPr>
          <p:cNvPr id="285" name="Google Shape;285;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2400"/>
          </a:p>
          <a:p>
            <a:pPr indent="0" lvl="0" marL="0" rtl="0" algn="ctr">
              <a:spcBef>
                <a:spcPts val="1600"/>
              </a:spcBef>
              <a:spcAft>
                <a:spcPts val="0"/>
              </a:spcAft>
              <a:buNone/>
            </a:pPr>
            <a:r>
              <a:rPr lang="en" sz="2400"/>
              <a:t>What data point (frame/video/segment) do we sample next to be labeled?</a:t>
            </a:r>
            <a:endParaRPr sz="2400"/>
          </a:p>
          <a:p>
            <a:pPr indent="0" lvl="0" marL="0" rtl="0" algn="ctr">
              <a:spcBef>
                <a:spcPts val="1600"/>
              </a:spcBef>
              <a:spcAft>
                <a:spcPts val="0"/>
              </a:spcAft>
              <a:buNone/>
            </a:pPr>
            <a:r>
              <a:t/>
            </a:r>
            <a:endParaRPr sz="2400"/>
          </a:p>
          <a:p>
            <a:pPr indent="0" lvl="0" marL="0" rtl="0" algn="ctr">
              <a:spcBef>
                <a:spcPts val="1600"/>
              </a:spcBef>
              <a:spcAft>
                <a:spcPts val="0"/>
              </a:spcAft>
              <a:buNone/>
            </a:pPr>
            <a:r>
              <a:t/>
            </a:r>
            <a:endParaRPr sz="2400"/>
          </a:p>
          <a:p>
            <a:pPr indent="0" lvl="0" marL="0" rtl="0" algn="ctr">
              <a:spcBef>
                <a:spcPts val="1600"/>
              </a:spcBef>
              <a:spcAft>
                <a:spcPts val="1600"/>
              </a:spcAft>
              <a:buNone/>
            </a:pPr>
            <a:r>
              <a:rPr b="1" lang="en" sz="2400"/>
              <a:t>?</a:t>
            </a:r>
            <a:endParaRPr b="1" sz="2400"/>
          </a:p>
        </p:txBody>
      </p:sp>
      <p:pic>
        <p:nvPicPr>
          <p:cNvPr id="286" name="Google Shape;286;p46"/>
          <p:cNvPicPr preferRelativeResize="0"/>
          <p:nvPr/>
        </p:nvPicPr>
        <p:blipFill>
          <a:blip r:embed="rId3">
            <a:alphaModFix/>
          </a:blip>
          <a:stretch>
            <a:fillRect/>
          </a:stretch>
        </p:blipFill>
        <p:spPr>
          <a:xfrm>
            <a:off x="1445875" y="2962575"/>
            <a:ext cx="1432049" cy="954699"/>
          </a:xfrm>
          <a:prstGeom prst="rect">
            <a:avLst/>
          </a:prstGeom>
          <a:noFill/>
          <a:ln>
            <a:noFill/>
          </a:ln>
        </p:spPr>
      </p:pic>
      <p:pic>
        <p:nvPicPr>
          <p:cNvPr id="287" name="Google Shape;287;p46"/>
          <p:cNvPicPr preferRelativeResize="0"/>
          <p:nvPr/>
        </p:nvPicPr>
        <p:blipFill>
          <a:blip r:embed="rId4">
            <a:alphaModFix/>
          </a:blip>
          <a:stretch>
            <a:fillRect/>
          </a:stretch>
        </p:blipFill>
        <p:spPr>
          <a:xfrm>
            <a:off x="6425200" y="2962575"/>
            <a:ext cx="1272937" cy="954703"/>
          </a:xfrm>
          <a:prstGeom prst="rect">
            <a:avLst/>
          </a:prstGeom>
          <a:noFill/>
          <a:ln>
            <a:noFill/>
          </a:ln>
        </p:spPr>
      </p:pic>
      <p:pic>
        <p:nvPicPr>
          <p:cNvPr id="288" name="Google Shape;288;p46"/>
          <p:cNvPicPr preferRelativeResize="0"/>
          <p:nvPr/>
        </p:nvPicPr>
        <p:blipFill>
          <a:blip r:embed="rId5">
            <a:alphaModFix/>
          </a:blip>
          <a:stretch>
            <a:fillRect/>
          </a:stretch>
        </p:blipFill>
        <p:spPr>
          <a:xfrm>
            <a:off x="4760920" y="2962575"/>
            <a:ext cx="1438805" cy="954701"/>
          </a:xfrm>
          <a:prstGeom prst="rect">
            <a:avLst/>
          </a:prstGeom>
          <a:noFill/>
          <a:ln>
            <a:noFill/>
          </a:ln>
        </p:spPr>
      </p:pic>
      <p:pic>
        <p:nvPicPr>
          <p:cNvPr id="289" name="Google Shape;289;p46"/>
          <p:cNvPicPr preferRelativeResize="0"/>
          <p:nvPr/>
        </p:nvPicPr>
        <p:blipFill rotWithShape="1">
          <a:blip r:embed="rId6">
            <a:alphaModFix/>
          </a:blip>
          <a:srcRect b="0" l="11436" r="13566" t="0"/>
          <a:stretch/>
        </p:blipFill>
        <p:spPr>
          <a:xfrm>
            <a:off x="3103400" y="2962575"/>
            <a:ext cx="1432051" cy="954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47"/>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Typical approach</a:t>
            </a:r>
            <a:endParaRPr/>
          </a:p>
        </p:txBody>
      </p:sp>
      <p:sp>
        <p:nvSpPr>
          <p:cNvPr id="295" name="Google Shape;295;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ctr">
              <a:spcBef>
                <a:spcPts val="1600"/>
              </a:spcBef>
              <a:spcAft>
                <a:spcPts val="1600"/>
              </a:spcAft>
              <a:buNone/>
            </a:pPr>
            <a:r>
              <a:rPr lang="en" sz="2000"/>
              <a:t>Is random sampling the best we can do?</a:t>
            </a:r>
            <a:endParaRPr sz="2000"/>
          </a:p>
        </p:txBody>
      </p:sp>
      <p:sp>
        <p:nvSpPr>
          <p:cNvPr id="296" name="Google Shape;296;p47"/>
          <p:cNvSpPr/>
          <p:nvPr/>
        </p:nvSpPr>
        <p:spPr>
          <a:xfrm>
            <a:off x="1263612" y="1950775"/>
            <a:ext cx="1494050" cy="1241950"/>
          </a:xfrm>
          <a:prstGeom prst="flowChartMagneticDisk">
            <a:avLst/>
          </a:prstGeom>
          <a:noFill/>
          <a:ln cap="flat" cmpd="sng" w="1905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Unlabeled Dataset</a:t>
            </a:r>
            <a:endParaRPr>
              <a:solidFill>
                <a:schemeClr val="dk2"/>
              </a:solidFill>
            </a:endParaRPr>
          </a:p>
        </p:txBody>
      </p:sp>
      <p:pic>
        <p:nvPicPr>
          <p:cNvPr id="297" name="Google Shape;297;p47"/>
          <p:cNvPicPr preferRelativeResize="0"/>
          <p:nvPr/>
        </p:nvPicPr>
        <p:blipFill>
          <a:blip r:embed="rId3">
            <a:alphaModFix/>
          </a:blip>
          <a:stretch>
            <a:fillRect/>
          </a:stretch>
        </p:blipFill>
        <p:spPr>
          <a:xfrm>
            <a:off x="4224475" y="2225700"/>
            <a:ext cx="695060" cy="692101"/>
          </a:xfrm>
          <a:prstGeom prst="rect">
            <a:avLst/>
          </a:prstGeom>
          <a:noFill/>
          <a:ln>
            <a:noFill/>
          </a:ln>
        </p:spPr>
      </p:pic>
      <p:sp>
        <p:nvSpPr>
          <p:cNvPr id="298" name="Google Shape;298;p47"/>
          <p:cNvSpPr/>
          <p:nvPr/>
        </p:nvSpPr>
        <p:spPr>
          <a:xfrm>
            <a:off x="6386338" y="2197550"/>
            <a:ext cx="1494050" cy="748400"/>
          </a:xfrm>
          <a:prstGeom prst="flowChartMagneticDisk">
            <a:avLst/>
          </a:prstGeom>
          <a:noFill/>
          <a:ln cap="flat" cmpd="sng" w="1905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600">
              <a:solidFill>
                <a:schemeClr val="dk2"/>
              </a:solidFill>
            </a:endParaRPr>
          </a:p>
          <a:p>
            <a:pPr indent="0" lvl="0" marL="0" rtl="0" algn="ctr">
              <a:spcBef>
                <a:spcPts val="0"/>
              </a:spcBef>
              <a:spcAft>
                <a:spcPts val="0"/>
              </a:spcAft>
              <a:buNone/>
            </a:pPr>
            <a:r>
              <a:rPr lang="en">
                <a:solidFill>
                  <a:schemeClr val="dk2"/>
                </a:solidFill>
              </a:rPr>
              <a:t>Labeled </a:t>
            </a:r>
            <a:endParaRPr>
              <a:solidFill>
                <a:schemeClr val="dk2"/>
              </a:solidFill>
            </a:endParaRPr>
          </a:p>
          <a:p>
            <a:pPr indent="0" lvl="0" marL="0" rtl="0" algn="ctr">
              <a:spcBef>
                <a:spcPts val="0"/>
              </a:spcBef>
              <a:spcAft>
                <a:spcPts val="0"/>
              </a:spcAft>
              <a:buNone/>
            </a:pPr>
            <a:r>
              <a:rPr lang="en">
                <a:solidFill>
                  <a:schemeClr val="dk2"/>
                </a:solidFill>
              </a:rPr>
              <a:t>Dataset</a:t>
            </a:r>
            <a:endParaRPr>
              <a:solidFill>
                <a:schemeClr val="dk2"/>
              </a:solidFill>
            </a:endParaRPr>
          </a:p>
        </p:txBody>
      </p:sp>
      <p:cxnSp>
        <p:nvCxnSpPr>
          <p:cNvPr id="299" name="Google Shape;299;p47"/>
          <p:cNvCxnSpPr>
            <a:stCxn id="296" idx="4"/>
            <a:endCxn id="297" idx="1"/>
          </p:cNvCxnSpPr>
          <p:nvPr/>
        </p:nvCxnSpPr>
        <p:spPr>
          <a:xfrm>
            <a:off x="2757662" y="2571750"/>
            <a:ext cx="1466700" cy="0"/>
          </a:xfrm>
          <a:prstGeom prst="straightConnector1">
            <a:avLst/>
          </a:prstGeom>
          <a:noFill/>
          <a:ln cap="flat" cmpd="sng" w="9525">
            <a:solidFill>
              <a:schemeClr val="dk2"/>
            </a:solidFill>
            <a:prstDash val="solid"/>
            <a:round/>
            <a:headEnd len="med" w="med" type="none"/>
            <a:tailEnd len="med" w="med" type="triangle"/>
          </a:ln>
        </p:spPr>
      </p:cxnSp>
      <p:sp>
        <p:nvSpPr>
          <p:cNvPr id="300" name="Google Shape;300;p47"/>
          <p:cNvSpPr txBox="1"/>
          <p:nvPr/>
        </p:nvSpPr>
        <p:spPr>
          <a:xfrm>
            <a:off x="3031750" y="2016450"/>
            <a:ext cx="918600" cy="44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Random</a:t>
            </a:r>
            <a:endParaRPr>
              <a:solidFill>
                <a:schemeClr val="dk2"/>
              </a:solidFill>
            </a:endParaRPr>
          </a:p>
          <a:p>
            <a:pPr indent="0" lvl="0" marL="0" rtl="0" algn="ctr">
              <a:spcBef>
                <a:spcPts val="0"/>
              </a:spcBef>
              <a:spcAft>
                <a:spcPts val="0"/>
              </a:spcAft>
              <a:buNone/>
            </a:pPr>
            <a:r>
              <a:rPr lang="en">
                <a:solidFill>
                  <a:schemeClr val="dk2"/>
                </a:solidFill>
              </a:rPr>
              <a:t>Sample</a:t>
            </a:r>
            <a:endParaRPr>
              <a:solidFill>
                <a:schemeClr val="dk2"/>
              </a:solidFill>
            </a:endParaRPr>
          </a:p>
        </p:txBody>
      </p:sp>
      <p:cxnSp>
        <p:nvCxnSpPr>
          <p:cNvPr id="301" name="Google Shape;301;p47"/>
          <p:cNvCxnSpPr>
            <a:stCxn id="297" idx="3"/>
            <a:endCxn id="298" idx="2"/>
          </p:cNvCxnSpPr>
          <p:nvPr/>
        </p:nvCxnSpPr>
        <p:spPr>
          <a:xfrm>
            <a:off x="4919535" y="2571750"/>
            <a:ext cx="1466700" cy="0"/>
          </a:xfrm>
          <a:prstGeom prst="straightConnector1">
            <a:avLst/>
          </a:prstGeom>
          <a:noFill/>
          <a:ln cap="flat" cmpd="sng" w="9525">
            <a:solidFill>
              <a:schemeClr val="dk2"/>
            </a:solidFill>
            <a:prstDash val="solid"/>
            <a:round/>
            <a:headEnd len="med" w="med" type="none"/>
            <a:tailEnd len="med" w="med" type="triangle"/>
          </a:ln>
        </p:spPr>
      </p:cxnSp>
      <p:sp>
        <p:nvSpPr>
          <p:cNvPr id="302" name="Google Shape;302;p47"/>
          <p:cNvSpPr txBox="1"/>
          <p:nvPr/>
        </p:nvSpPr>
        <p:spPr>
          <a:xfrm>
            <a:off x="4919524" y="2016450"/>
            <a:ext cx="1466700" cy="44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Add</a:t>
            </a:r>
            <a:endParaRPr>
              <a:solidFill>
                <a:schemeClr val="dk2"/>
              </a:solidFill>
            </a:endParaRPr>
          </a:p>
        </p:txBody>
      </p:sp>
      <p:cxnSp>
        <p:nvCxnSpPr>
          <p:cNvPr id="303" name="Google Shape;303;p47"/>
          <p:cNvCxnSpPr/>
          <p:nvPr/>
        </p:nvCxnSpPr>
        <p:spPr>
          <a:xfrm>
            <a:off x="3477300" y="4224275"/>
            <a:ext cx="2112000" cy="0"/>
          </a:xfrm>
          <a:prstGeom prst="straightConnector1">
            <a:avLst/>
          </a:prstGeom>
          <a:noFill/>
          <a:ln cap="flat" cmpd="sng" w="9525">
            <a:solidFill>
              <a:srgbClr val="3C78D8"/>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48"/>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Sampling problems</a:t>
            </a:r>
            <a:endParaRPr/>
          </a:p>
        </p:txBody>
      </p:sp>
      <p:sp>
        <p:nvSpPr>
          <p:cNvPr id="309" name="Google Shape;309;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rPr lang="en"/>
              <a:t>Unbalanced Datasets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Repeated/Similar/Correlated examples</a:t>
            </a:r>
            <a:endParaRPr/>
          </a:p>
        </p:txBody>
      </p:sp>
      <p:grpSp>
        <p:nvGrpSpPr>
          <p:cNvPr id="310" name="Google Shape;310;p48"/>
          <p:cNvGrpSpPr/>
          <p:nvPr/>
        </p:nvGrpSpPr>
        <p:grpSpPr>
          <a:xfrm>
            <a:off x="5918275" y="1398207"/>
            <a:ext cx="1393693" cy="1072502"/>
            <a:chOff x="1170675" y="2386807"/>
            <a:chExt cx="1393693" cy="1072502"/>
          </a:xfrm>
        </p:grpSpPr>
        <p:sp>
          <p:nvSpPr>
            <p:cNvPr id="311" name="Google Shape;311;p48"/>
            <p:cNvSpPr/>
            <p:nvPr/>
          </p:nvSpPr>
          <p:spPr>
            <a:xfrm>
              <a:off x="1574719" y="2564354"/>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8"/>
            <p:cNvSpPr/>
            <p:nvPr/>
          </p:nvSpPr>
          <p:spPr>
            <a:xfrm>
              <a:off x="1382188" y="2576254"/>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8"/>
            <p:cNvSpPr/>
            <p:nvPr/>
          </p:nvSpPr>
          <p:spPr>
            <a:xfrm>
              <a:off x="1421228" y="2971065"/>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8"/>
            <p:cNvSpPr/>
            <p:nvPr/>
          </p:nvSpPr>
          <p:spPr>
            <a:xfrm>
              <a:off x="1724370" y="3110803"/>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8"/>
            <p:cNvSpPr/>
            <p:nvPr/>
          </p:nvSpPr>
          <p:spPr>
            <a:xfrm>
              <a:off x="1826088" y="2576258"/>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8"/>
            <p:cNvSpPr/>
            <p:nvPr/>
          </p:nvSpPr>
          <p:spPr>
            <a:xfrm>
              <a:off x="1421237" y="3242407"/>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8"/>
            <p:cNvSpPr/>
            <p:nvPr/>
          </p:nvSpPr>
          <p:spPr>
            <a:xfrm>
              <a:off x="1170675" y="2917163"/>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8"/>
            <p:cNvSpPr/>
            <p:nvPr/>
          </p:nvSpPr>
          <p:spPr>
            <a:xfrm>
              <a:off x="1597535" y="2843529"/>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8"/>
            <p:cNvSpPr/>
            <p:nvPr/>
          </p:nvSpPr>
          <p:spPr>
            <a:xfrm>
              <a:off x="2082332" y="2386807"/>
              <a:ext cx="126600" cy="131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8"/>
            <p:cNvSpPr/>
            <p:nvPr/>
          </p:nvSpPr>
          <p:spPr>
            <a:xfrm>
              <a:off x="1975114" y="3327610"/>
              <a:ext cx="126600" cy="131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8"/>
            <p:cNvSpPr/>
            <p:nvPr/>
          </p:nvSpPr>
          <p:spPr>
            <a:xfrm>
              <a:off x="2143328" y="2823211"/>
              <a:ext cx="126600" cy="131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8"/>
            <p:cNvSpPr/>
            <p:nvPr/>
          </p:nvSpPr>
          <p:spPr>
            <a:xfrm>
              <a:off x="2437767" y="3141822"/>
              <a:ext cx="126600" cy="131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 name="Google Shape;323;p48"/>
          <p:cNvSpPr/>
          <p:nvPr/>
        </p:nvSpPr>
        <p:spPr>
          <a:xfrm>
            <a:off x="7256114" y="1729410"/>
            <a:ext cx="126600" cy="131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8"/>
          <p:cNvSpPr/>
          <p:nvPr/>
        </p:nvSpPr>
        <p:spPr>
          <a:xfrm>
            <a:off x="6513745" y="1936241"/>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8"/>
          <p:cNvSpPr/>
          <p:nvPr/>
        </p:nvSpPr>
        <p:spPr>
          <a:xfrm>
            <a:off x="6320495" y="2019103"/>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8"/>
          <p:cNvSpPr/>
          <p:nvPr/>
        </p:nvSpPr>
        <p:spPr>
          <a:xfrm>
            <a:off x="6286220" y="2185353"/>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8"/>
          <p:cNvSpPr/>
          <p:nvPr/>
        </p:nvSpPr>
        <p:spPr>
          <a:xfrm>
            <a:off x="5981420" y="2109153"/>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8"/>
          <p:cNvSpPr/>
          <p:nvPr/>
        </p:nvSpPr>
        <p:spPr>
          <a:xfrm>
            <a:off x="6057620" y="1804353"/>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8"/>
          <p:cNvSpPr/>
          <p:nvPr/>
        </p:nvSpPr>
        <p:spPr>
          <a:xfrm>
            <a:off x="6210020" y="1728153"/>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8"/>
          <p:cNvSpPr/>
          <p:nvPr/>
        </p:nvSpPr>
        <p:spPr>
          <a:xfrm>
            <a:off x="6447095" y="1696103"/>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8"/>
          <p:cNvSpPr/>
          <p:nvPr/>
        </p:nvSpPr>
        <p:spPr>
          <a:xfrm>
            <a:off x="5905220" y="1728153"/>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8"/>
          <p:cNvSpPr/>
          <p:nvPr/>
        </p:nvSpPr>
        <p:spPr>
          <a:xfrm>
            <a:off x="5981420" y="1575753"/>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8"/>
          <p:cNvSpPr/>
          <p:nvPr/>
        </p:nvSpPr>
        <p:spPr>
          <a:xfrm>
            <a:off x="6286220" y="1423353"/>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8"/>
          <p:cNvSpPr/>
          <p:nvPr/>
        </p:nvSpPr>
        <p:spPr>
          <a:xfrm>
            <a:off x="6514820" y="1455953"/>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5" name="Google Shape;335;p48"/>
          <p:cNvPicPr preferRelativeResize="0"/>
          <p:nvPr/>
        </p:nvPicPr>
        <p:blipFill>
          <a:blip r:embed="rId3">
            <a:alphaModFix/>
          </a:blip>
          <a:stretch>
            <a:fillRect/>
          </a:stretch>
        </p:blipFill>
        <p:spPr>
          <a:xfrm>
            <a:off x="5597387" y="3216175"/>
            <a:ext cx="1961472" cy="147109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49"/>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Active Learning</a:t>
            </a:r>
            <a:endParaRPr/>
          </a:p>
        </p:txBody>
      </p:sp>
      <p:sp>
        <p:nvSpPr>
          <p:cNvPr id="341" name="Google Shape;341;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the model to sample new examples to be annotated.</a:t>
            </a:r>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342" name="Google Shape;342;p49"/>
          <p:cNvSpPr/>
          <p:nvPr/>
        </p:nvSpPr>
        <p:spPr>
          <a:xfrm>
            <a:off x="2093563" y="3048000"/>
            <a:ext cx="1122600" cy="530700"/>
          </a:xfrm>
          <a:prstGeom prst="rect">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Model</a:t>
            </a:r>
            <a:endParaRPr>
              <a:solidFill>
                <a:schemeClr val="dk2"/>
              </a:solidFill>
            </a:endParaRPr>
          </a:p>
        </p:txBody>
      </p:sp>
      <p:sp>
        <p:nvSpPr>
          <p:cNvPr id="343" name="Google Shape;343;p49"/>
          <p:cNvSpPr/>
          <p:nvPr/>
        </p:nvSpPr>
        <p:spPr>
          <a:xfrm>
            <a:off x="3878838" y="4014100"/>
            <a:ext cx="1494050" cy="748400"/>
          </a:xfrm>
          <a:prstGeom prst="flowChartMagneticDisk">
            <a:avLst/>
          </a:prstGeom>
          <a:noFill/>
          <a:ln cap="flat" cmpd="sng" w="1905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600">
              <a:solidFill>
                <a:schemeClr val="dk2"/>
              </a:solidFill>
            </a:endParaRPr>
          </a:p>
          <a:p>
            <a:pPr indent="0" lvl="0" marL="0" rtl="0" algn="ctr">
              <a:spcBef>
                <a:spcPts val="0"/>
              </a:spcBef>
              <a:spcAft>
                <a:spcPts val="0"/>
              </a:spcAft>
              <a:buNone/>
            </a:pPr>
            <a:r>
              <a:rPr lang="en">
                <a:solidFill>
                  <a:schemeClr val="dk2"/>
                </a:solidFill>
              </a:rPr>
              <a:t>Labeled </a:t>
            </a:r>
            <a:endParaRPr>
              <a:solidFill>
                <a:schemeClr val="dk2"/>
              </a:solidFill>
            </a:endParaRPr>
          </a:p>
          <a:p>
            <a:pPr indent="0" lvl="0" marL="0" rtl="0" algn="ctr">
              <a:spcBef>
                <a:spcPts val="0"/>
              </a:spcBef>
              <a:spcAft>
                <a:spcPts val="0"/>
              </a:spcAft>
              <a:buNone/>
            </a:pPr>
            <a:r>
              <a:rPr lang="en">
                <a:solidFill>
                  <a:schemeClr val="dk2"/>
                </a:solidFill>
              </a:rPr>
              <a:t>Dataset</a:t>
            </a:r>
            <a:endParaRPr>
              <a:solidFill>
                <a:schemeClr val="dk2"/>
              </a:solidFill>
            </a:endParaRPr>
          </a:p>
        </p:txBody>
      </p:sp>
      <p:sp>
        <p:nvSpPr>
          <p:cNvPr id="344" name="Google Shape;344;p49"/>
          <p:cNvSpPr/>
          <p:nvPr/>
        </p:nvSpPr>
        <p:spPr>
          <a:xfrm>
            <a:off x="3878838" y="1626050"/>
            <a:ext cx="1494050" cy="1241950"/>
          </a:xfrm>
          <a:prstGeom prst="flowChartMagneticDisk">
            <a:avLst/>
          </a:prstGeom>
          <a:noFill/>
          <a:ln cap="flat" cmpd="sng" w="1905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Unlabeled</a:t>
            </a:r>
            <a:r>
              <a:rPr lang="en">
                <a:solidFill>
                  <a:schemeClr val="dk2"/>
                </a:solidFill>
              </a:rPr>
              <a:t> Dataset</a:t>
            </a:r>
            <a:endParaRPr>
              <a:solidFill>
                <a:schemeClr val="dk2"/>
              </a:solidFill>
            </a:endParaRPr>
          </a:p>
        </p:txBody>
      </p:sp>
      <p:cxnSp>
        <p:nvCxnSpPr>
          <p:cNvPr id="345" name="Google Shape;345;p49"/>
          <p:cNvCxnSpPr>
            <a:stCxn id="342" idx="0"/>
            <a:endCxn id="344" idx="2"/>
          </p:cNvCxnSpPr>
          <p:nvPr/>
        </p:nvCxnSpPr>
        <p:spPr>
          <a:xfrm rot="-5400000">
            <a:off x="2866363" y="2035500"/>
            <a:ext cx="801000" cy="1224000"/>
          </a:xfrm>
          <a:prstGeom prst="curvedConnector2">
            <a:avLst/>
          </a:prstGeom>
          <a:noFill/>
          <a:ln cap="flat" cmpd="sng" w="19050">
            <a:solidFill>
              <a:schemeClr val="dk2"/>
            </a:solidFill>
            <a:prstDash val="solid"/>
            <a:round/>
            <a:headEnd len="med" w="med" type="none"/>
            <a:tailEnd len="med" w="med" type="stealth"/>
          </a:ln>
        </p:spPr>
      </p:cxnSp>
      <p:cxnSp>
        <p:nvCxnSpPr>
          <p:cNvPr id="346" name="Google Shape;346;p49"/>
          <p:cNvCxnSpPr>
            <a:stCxn id="344" idx="4"/>
            <a:endCxn id="347" idx="0"/>
          </p:cNvCxnSpPr>
          <p:nvPr/>
        </p:nvCxnSpPr>
        <p:spPr>
          <a:xfrm>
            <a:off x="5372887" y="2247025"/>
            <a:ext cx="1207500" cy="720300"/>
          </a:xfrm>
          <a:prstGeom prst="curvedConnector2">
            <a:avLst/>
          </a:prstGeom>
          <a:noFill/>
          <a:ln cap="flat" cmpd="sng" w="19050">
            <a:solidFill>
              <a:schemeClr val="dk2"/>
            </a:solidFill>
            <a:prstDash val="solid"/>
            <a:round/>
            <a:headEnd len="med" w="med" type="none"/>
            <a:tailEnd len="med" w="med" type="stealth"/>
          </a:ln>
        </p:spPr>
      </p:cxnSp>
      <p:cxnSp>
        <p:nvCxnSpPr>
          <p:cNvPr id="348" name="Google Shape;348;p49"/>
          <p:cNvCxnSpPr>
            <a:stCxn id="347" idx="2"/>
            <a:endCxn id="343" idx="4"/>
          </p:cNvCxnSpPr>
          <p:nvPr/>
        </p:nvCxnSpPr>
        <p:spPr>
          <a:xfrm rot="5400000">
            <a:off x="5612043" y="3420151"/>
            <a:ext cx="729000" cy="1207500"/>
          </a:xfrm>
          <a:prstGeom prst="curvedConnector2">
            <a:avLst/>
          </a:prstGeom>
          <a:noFill/>
          <a:ln cap="flat" cmpd="sng" w="19050">
            <a:solidFill>
              <a:schemeClr val="dk2"/>
            </a:solidFill>
            <a:prstDash val="solid"/>
            <a:round/>
            <a:headEnd len="med" w="med" type="none"/>
            <a:tailEnd len="med" w="med" type="stealth"/>
          </a:ln>
        </p:spPr>
      </p:cxnSp>
      <p:cxnSp>
        <p:nvCxnSpPr>
          <p:cNvPr id="349" name="Google Shape;349;p49"/>
          <p:cNvCxnSpPr>
            <a:stCxn id="343" idx="2"/>
            <a:endCxn id="342" idx="2"/>
          </p:cNvCxnSpPr>
          <p:nvPr/>
        </p:nvCxnSpPr>
        <p:spPr>
          <a:xfrm rot="10800000">
            <a:off x="2654838" y="3578600"/>
            <a:ext cx="1224000" cy="809700"/>
          </a:xfrm>
          <a:prstGeom prst="curvedConnector2">
            <a:avLst/>
          </a:prstGeom>
          <a:noFill/>
          <a:ln cap="flat" cmpd="sng" w="19050">
            <a:solidFill>
              <a:schemeClr val="dk2"/>
            </a:solidFill>
            <a:prstDash val="solid"/>
            <a:round/>
            <a:headEnd len="med" w="med" type="none"/>
            <a:tailEnd len="med" w="med" type="stealth"/>
          </a:ln>
        </p:spPr>
      </p:cxnSp>
      <p:pic>
        <p:nvPicPr>
          <p:cNvPr id="347" name="Google Shape;347;p49"/>
          <p:cNvPicPr preferRelativeResize="0"/>
          <p:nvPr/>
        </p:nvPicPr>
        <p:blipFill>
          <a:blip r:embed="rId3">
            <a:alphaModFix/>
          </a:blip>
          <a:stretch>
            <a:fillRect/>
          </a:stretch>
        </p:blipFill>
        <p:spPr>
          <a:xfrm>
            <a:off x="6232762" y="2967300"/>
            <a:ext cx="695060" cy="692101"/>
          </a:xfrm>
          <a:prstGeom prst="rect">
            <a:avLst/>
          </a:prstGeom>
          <a:noFill/>
          <a:ln>
            <a:noFill/>
          </a:ln>
        </p:spPr>
      </p:pic>
      <p:sp>
        <p:nvSpPr>
          <p:cNvPr id="350" name="Google Shape;350;p49"/>
          <p:cNvSpPr txBox="1"/>
          <p:nvPr/>
        </p:nvSpPr>
        <p:spPr>
          <a:xfrm>
            <a:off x="2384988" y="4046700"/>
            <a:ext cx="695100" cy="44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Train</a:t>
            </a:r>
            <a:endParaRPr>
              <a:solidFill>
                <a:schemeClr val="dk2"/>
              </a:solidFill>
            </a:endParaRPr>
          </a:p>
        </p:txBody>
      </p:sp>
      <p:sp>
        <p:nvSpPr>
          <p:cNvPr id="351" name="Google Shape;351;p49"/>
          <p:cNvSpPr txBox="1"/>
          <p:nvPr/>
        </p:nvSpPr>
        <p:spPr>
          <a:xfrm>
            <a:off x="2384988" y="2130888"/>
            <a:ext cx="695100" cy="44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Run</a:t>
            </a:r>
            <a:endParaRPr>
              <a:solidFill>
                <a:schemeClr val="dk2"/>
              </a:solidFill>
            </a:endParaRPr>
          </a:p>
        </p:txBody>
      </p:sp>
      <p:sp>
        <p:nvSpPr>
          <p:cNvPr id="352" name="Google Shape;352;p49"/>
          <p:cNvSpPr txBox="1"/>
          <p:nvPr/>
        </p:nvSpPr>
        <p:spPr>
          <a:xfrm>
            <a:off x="6202938" y="2130888"/>
            <a:ext cx="847500" cy="44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Sample</a:t>
            </a:r>
            <a:endParaRPr>
              <a:solidFill>
                <a:schemeClr val="dk2"/>
              </a:solidFill>
            </a:endParaRPr>
          </a:p>
        </p:txBody>
      </p:sp>
      <p:sp>
        <p:nvSpPr>
          <p:cNvPr id="353" name="Google Shape;353;p49"/>
          <p:cNvSpPr txBox="1"/>
          <p:nvPr/>
        </p:nvSpPr>
        <p:spPr>
          <a:xfrm>
            <a:off x="6053088" y="4046700"/>
            <a:ext cx="847500" cy="44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Add</a:t>
            </a:r>
            <a:endParaRPr>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50"/>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Intuition</a:t>
            </a:r>
            <a:endParaRPr/>
          </a:p>
        </p:txBody>
      </p:sp>
      <p:grpSp>
        <p:nvGrpSpPr>
          <p:cNvPr id="359" name="Google Shape;359;p50"/>
          <p:cNvGrpSpPr/>
          <p:nvPr/>
        </p:nvGrpSpPr>
        <p:grpSpPr>
          <a:xfrm>
            <a:off x="1170675" y="2352200"/>
            <a:ext cx="1820536" cy="1353900"/>
            <a:chOff x="1170675" y="2352200"/>
            <a:chExt cx="1820536" cy="1353900"/>
          </a:xfrm>
        </p:grpSpPr>
        <p:sp>
          <p:nvSpPr>
            <p:cNvPr id="360" name="Google Shape;360;p50"/>
            <p:cNvSpPr/>
            <p:nvPr/>
          </p:nvSpPr>
          <p:spPr>
            <a:xfrm>
              <a:off x="1671781" y="2576254"/>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0"/>
            <p:cNvSpPr/>
            <p:nvPr/>
          </p:nvSpPr>
          <p:spPr>
            <a:xfrm>
              <a:off x="1382188" y="2576254"/>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0"/>
            <p:cNvSpPr/>
            <p:nvPr/>
          </p:nvSpPr>
          <p:spPr>
            <a:xfrm>
              <a:off x="1421228" y="2971065"/>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50"/>
            <p:cNvSpPr/>
            <p:nvPr/>
          </p:nvSpPr>
          <p:spPr>
            <a:xfrm>
              <a:off x="1724370" y="3110803"/>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50"/>
            <p:cNvSpPr/>
            <p:nvPr/>
          </p:nvSpPr>
          <p:spPr>
            <a:xfrm>
              <a:off x="1890738" y="2707858"/>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50"/>
            <p:cNvSpPr/>
            <p:nvPr/>
          </p:nvSpPr>
          <p:spPr>
            <a:xfrm>
              <a:off x="1421237" y="3242407"/>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50"/>
            <p:cNvSpPr/>
            <p:nvPr/>
          </p:nvSpPr>
          <p:spPr>
            <a:xfrm>
              <a:off x="1170675" y="2917163"/>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50"/>
            <p:cNvSpPr/>
            <p:nvPr/>
          </p:nvSpPr>
          <p:spPr>
            <a:xfrm>
              <a:off x="1597535" y="2843529"/>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50"/>
            <p:cNvSpPr/>
            <p:nvPr/>
          </p:nvSpPr>
          <p:spPr>
            <a:xfrm>
              <a:off x="2310932" y="2615407"/>
              <a:ext cx="126600" cy="131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50"/>
            <p:cNvSpPr/>
            <p:nvPr/>
          </p:nvSpPr>
          <p:spPr>
            <a:xfrm>
              <a:off x="2279914" y="2946610"/>
              <a:ext cx="126600" cy="131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50"/>
            <p:cNvSpPr/>
            <p:nvPr/>
          </p:nvSpPr>
          <p:spPr>
            <a:xfrm>
              <a:off x="2524328" y="2747011"/>
              <a:ext cx="126600" cy="131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50"/>
            <p:cNvSpPr/>
            <p:nvPr/>
          </p:nvSpPr>
          <p:spPr>
            <a:xfrm>
              <a:off x="2437767" y="3141822"/>
              <a:ext cx="126600" cy="131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50"/>
            <p:cNvSpPr/>
            <p:nvPr/>
          </p:nvSpPr>
          <p:spPr>
            <a:xfrm>
              <a:off x="2614567" y="2946610"/>
              <a:ext cx="126600" cy="131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0"/>
            <p:cNvSpPr/>
            <p:nvPr/>
          </p:nvSpPr>
          <p:spPr>
            <a:xfrm>
              <a:off x="2682233" y="3273425"/>
              <a:ext cx="126600" cy="131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0"/>
            <p:cNvSpPr/>
            <p:nvPr/>
          </p:nvSpPr>
          <p:spPr>
            <a:xfrm>
              <a:off x="2778119" y="2747011"/>
              <a:ext cx="126600" cy="131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50"/>
            <p:cNvSpPr/>
            <p:nvPr/>
          </p:nvSpPr>
          <p:spPr>
            <a:xfrm>
              <a:off x="2864610" y="3010218"/>
              <a:ext cx="126600" cy="131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6" name="Google Shape;376;p50"/>
            <p:cNvCxnSpPr/>
            <p:nvPr/>
          </p:nvCxnSpPr>
          <p:spPr>
            <a:xfrm flipH="1">
              <a:off x="2080139" y="2352200"/>
              <a:ext cx="112800" cy="1353900"/>
            </a:xfrm>
            <a:prstGeom prst="straightConnector1">
              <a:avLst/>
            </a:prstGeom>
            <a:noFill/>
            <a:ln cap="flat" cmpd="sng" w="19050">
              <a:solidFill>
                <a:schemeClr val="dk2"/>
              </a:solidFill>
              <a:prstDash val="solid"/>
              <a:round/>
              <a:headEnd len="med" w="med" type="none"/>
              <a:tailEnd len="med" w="med" type="none"/>
            </a:ln>
          </p:spPr>
        </p:cxnSp>
      </p:grpSp>
      <p:grpSp>
        <p:nvGrpSpPr>
          <p:cNvPr id="377" name="Google Shape;377;p50"/>
          <p:cNvGrpSpPr/>
          <p:nvPr/>
        </p:nvGrpSpPr>
        <p:grpSpPr>
          <a:xfrm>
            <a:off x="3770037" y="3788529"/>
            <a:ext cx="1820536" cy="828871"/>
            <a:chOff x="3770037" y="3788529"/>
            <a:chExt cx="1820536" cy="828871"/>
          </a:xfrm>
        </p:grpSpPr>
        <p:sp>
          <p:nvSpPr>
            <p:cNvPr id="378" name="Google Shape;378;p50"/>
            <p:cNvSpPr/>
            <p:nvPr/>
          </p:nvSpPr>
          <p:spPr>
            <a:xfrm>
              <a:off x="4271144" y="3788529"/>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0"/>
            <p:cNvSpPr/>
            <p:nvPr/>
          </p:nvSpPr>
          <p:spPr>
            <a:xfrm>
              <a:off x="3981550" y="3788529"/>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0"/>
            <p:cNvSpPr/>
            <p:nvPr/>
          </p:nvSpPr>
          <p:spPr>
            <a:xfrm>
              <a:off x="4020591" y="4183340"/>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50"/>
            <p:cNvSpPr/>
            <p:nvPr/>
          </p:nvSpPr>
          <p:spPr>
            <a:xfrm>
              <a:off x="4323733" y="4323078"/>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50"/>
            <p:cNvSpPr/>
            <p:nvPr/>
          </p:nvSpPr>
          <p:spPr>
            <a:xfrm>
              <a:off x="4490101" y="3920133"/>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50"/>
            <p:cNvSpPr/>
            <p:nvPr/>
          </p:nvSpPr>
          <p:spPr>
            <a:xfrm>
              <a:off x="4020599" y="4454682"/>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0"/>
            <p:cNvSpPr/>
            <p:nvPr/>
          </p:nvSpPr>
          <p:spPr>
            <a:xfrm>
              <a:off x="3770037" y="4129438"/>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0"/>
            <p:cNvSpPr/>
            <p:nvPr/>
          </p:nvSpPr>
          <p:spPr>
            <a:xfrm>
              <a:off x="4196898" y="4055804"/>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0"/>
            <p:cNvSpPr/>
            <p:nvPr/>
          </p:nvSpPr>
          <p:spPr>
            <a:xfrm>
              <a:off x="4910295" y="3827682"/>
              <a:ext cx="126600" cy="131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0"/>
            <p:cNvSpPr/>
            <p:nvPr/>
          </p:nvSpPr>
          <p:spPr>
            <a:xfrm>
              <a:off x="4879277" y="4158885"/>
              <a:ext cx="126600" cy="131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0"/>
            <p:cNvSpPr/>
            <p:nvPr/>
          </p:nvSpPr>
          <p:spPr>
            <a:xfrm>
              <a:off x="5123690" y="3959286"/>
              <a:ext cx="126600" cy="131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0"/>
            <p:cNvSpPr/>
            <p:nvPr/>
          </p:nvSpPr>
          <p:spPr>
            <a:xfrm>
              <a:off x="5037130" y="4354097"/>
              <a:ext cx="126600" cy="131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50"/>
            <p:cNvSpPr/>
            <p:nvPr/>
          </p:nvSpPr>
          <p:spPr>
            <a:xfrm>
              <a:off x="5213929" y="4158885"/>
              <a:ext cx="126600" cy="131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50"/>
            <p:cNvSpPr/>
            <p:nvPr/>
          </p:nvSpPr>
          <p:spPr>
            <a:xfrm>
              <a:off x="5281595" y="4485700"/>
              <a:ext cx="126600" cy="131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50"/>
            <p:cNvSpPr/>
            <p:nvPr/>
          </p:nvSpPr>
          <p:spPr>
            <a:xfrm>
              <a:off x="5377482" y="3959286"/>
              <a:ext cx="126600" cy="131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0"/>
            <p:cNvSpPr/>
            <p:nvPr/>
          </p:nvSpPr>
          <p:spPr>
            <a:xfrm>
              <a:off x="5463973" y="4222493"/>
              <a:ext cx="126600" cy="131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 name="Google Shape;394;p50"/>
          <p:cNvGrpSpPr/>
          <p:nvPr/>
        </p:nvGrpSpPr>
        <p:grpSpPr>
          <a:xfrm>
            <a:off x="3695550" y="1017450"/>
            <a:ext cx="1860871" cy="1353900"/>
            <a:chOff x="3695550" y="1017450"/>
            <a:chExt cx="1860871" cy="1353900"/>
          </a:xfrm>
        </p:grpSpPr>
        <p:sp>
          <p:nvSpPr>
            <p:cNvPr id="395" name="Google Shape;395;p50"/>
            <p:cNvSpPr/>
            <p:nvPr/>
          </p:nvSpPr>
          <p:spPr>
            <a:xfrm>
              <a:off x="4196656" y="1241504"/>
              <a:ext cx="126600" cy="1317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50"/>
            <p:cNvSpPr/>
            <p:nvPr/>
          </p:nvSpPr>
          <p:spPr>
            <a:xfrm>
              <a:off x="3907063" y="1241504"/>
              <a:ext cx="126600" cy="1317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0"/>
            <p:cNvSpPr/>
            <p:nvPr/>
          </p:nvSpPr>
          <p:spPr>
            <a:xfrm>
              <a:off x="3946103" y="1636315"/>
              <a:ext cx="126600" cy="1317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0"/>
            <p:cNvSpPr/>
            <p:nvPr/>
          </p:nvSpPr>
          <p:spPr>
            <a:xfrm>
              <a:off x="4249245" y="1776053"/>
              <a:ext cx="126600" cy="1317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0"/>
            <p:cNvSpPr/>
            <p:nvPr/>
          </p:nvSpPr>
          <p:spPr>
            <a:xfrm>
              <a:off x="4415613" y="1373108"/>
              <a:ext cx="126600" cy="1317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0"/>
            <p:cNvSpPr/>
            <p:nvPr/>
          </p:nvSpPr>
          <p:spPr>
            <a:xfrm>
              <a:off x="3946112" y="1907657"/>
              <a:ext cx="126600" cy="1317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0"/>
            <p:cNvSpPr/>
            <p:nvPr/>
          </p:nvSpPr>
          <p:spPr>
            <a:xfrm>
              <a:off x="3695550" y="1582413"/>
              <a:ext cx="126600" cy="1317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0"/>
            <p:cNvSpPr/>
            <p:nvPr/>
          </p:nvSpPr>
          <p:spPr>
            <a:xfrm>
              <a:off x="4122410" y="1508779"/>
              <a:ext cx="126600" cy="1317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0"/>
            <p:cNvSpPr/>
            <p:nvPr/>
          </p:nvSpPr>
          <p:spPr>
            <a:xfrm>
              <a:off x="4835807" y="1280657"/>
              <a:ext cx="126600" cy="1317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0"/>
            <p:cNvSpPr/>
            <p:nvPr/>
          </p:nvSpPr>
          <p:spPr>
            <a:xfrm>
              <a:off x="4804789" y="1611860"/>
              <a:ext cx="126600" cy="1317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0"/>
            <p:cNvSpPr/>
            <p:nvPr/>
          </p:nvSpPr>
          <p:spPr>
            <a:xfrm>
              <a:off x="5049203" y="1412261"/>
              <a:ext cx="126600" cy="1317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0"/>
            <p:cNvSpPr/>
            <p:nvPr/>
          </p:nvSpPr>
          <p:spPr>
            <a:xfrm>
              <a:off x="4962642" y="1807072"/>
              <a:ext cx="126600" cy="1317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0"/>
            <p:cNvSpPr/>
            <p:nvPr/>
          </p:nvSpPr>
          <p:spPr>
            <a:xfrm>
              <a:off x="5139442" y="1611860"/>
              <a:ext cx="126600" cy="1317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0"/>
            <p:cNvSpPr/>
            <p:nvPr/>
          </p:nvSpPr>
          <p:spPr>
            <a:xfrm>
              <a:off x="5207108" y="1938675"/>
              <a:ext cx="126600" cy="1317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50"/>
            <p:cNvSpPr/>
            <p:nvPr/>
          </p:nvSpPr>
          <p:spPr>
            <a:xfrm>
              <a:off x="5302994" y="1412261"/>
              <a:ext cx="126600" cy="1317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0"/>
            <p:cNvSpPr/>
            <p:nvPr/>
          </p:nvSpPr>
          <p:spPr>
            <a:xfrm>
              <a:off x="5389485" y="1675468"/>
              <a:ext cx="126600" cy="1317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50"/>
            <p:cNvSpPr/>
            <p:nvPr/>
          </p:nvSpPr>
          <p:spPr>
            <a:xfrm>
              <a:off x="4962642" y="1543864"/>
              <a:ext cx="126600" cy="131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0"/>
            <p:cNvSpPr/>
            <p:nvPr/>
          </p:nvSpPr>
          <p:spPr>
            <a:xfrm>
              <a:off x="3968598" y="1438910"/>
              <a:ext cx="126600" cy="131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0"/>
            <p:cNvSpPr/>
            <p:nvPr/>
          </p:nvSpPr>
          <p:spPr>
            <a:xfrm>
              <a:off x="4072947" y="1771986"/>
              <a:ext cx="126600" cy="131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0"/>
            <p:cNvSpPr/>
            <p:nvPr/>
          </p:nvSpPr>
          <p:spPr>
            <a:xfrm>
              <a:off x="5429821" y="1907657"/>
              <a:ext cx="126600" cy="131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5" name="Google Shape;415;p50"/>
            <p:cNvCxnSpPr/>
            <p:nvPr/>
          </p:nvCxnSpPr>
          <p:spPr>
            <a:xfrm flipH="1">
              <a:off x="4605014" y="1017450"/>
              <a:ext cx="112800" cy="1353900"/>
            </a:xfrm>
            <a:prstGeom prst="straightConnector1">
              <a:avLst/>
            </a:prstGeom>
            <a:noFill/>
            <a:ln cap="flat" cmpd="sng" w="19050">
              <a:solidFill>
                <a:schemeClr val="dk2"/>
              </a:solidFill>
              <a:prstDash val="solid"/>
              <a:round/>
              <a:headEnd len="med" w="med" type="none"/>
              <a:tailEnd len="med" w="med" type="none"/>
            </a:ln>
          </p:spPr>
        </p:cxnSp>
        <p:sp>
          <p:nvSpPr>
            <p:cNvPr id="416" name="Google Shape;416;p50"/>
            <p:cNvSpPr/>
            <p:nvPr/>
          </p:nvSpPr>
          <p:spPr>
            <a:xfrm>
              <a:off x="4610210" y="1595573"/>
              <a:ext cx="126600" cy="131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 name="Google Shape;417;p50"/>
          <p:cNvGrpSpPr/>
          <p:nvPr/>
        </p:nvGrpSpPr>
        <p:grpSpPr>
          <a:xfrm>
            <a:off x="6515500" y="2576250"/>
            <a:ext cx="1860871" cy="828875"/>
            <a:chOff x="6515500" y="2576250"/>
            <a:chExt cx="1860871" cy="828875"/>
          </a:xfrm>
        </p:grpSpPr>
        <p:sp>
          <p:nvSpPr>
            <p:cNvPr id="418" name="Google Shape;418;p50"/>
            <p:cNvSpPr/>
            <p:nvPr/>
          </p:nvSpPr>
          <p:spPr>
            <a:xfrm>
              <a:off x="7016606" y="2576254"/>
              <a:ext cx="126600" cy="1317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0"/>
            <p:cNvSpPr/>
            <p:nvPr/>
          </p:nvSpPr>
          <p:spPr>
            <a:xfrm>
              <a:off x="6727013" y="2576254"/>
              <a:ext cx="126600" cy="1317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0"/>
            <p:cNvSpPr/>
            <p:nvPr/>
          </p:nvSpPr>
          <p:spPr>
            <a:xfrm>
              <a:off x="6766053" y="2971065"/>
              <a:ext cx="126600" cy="1317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50"/>
            <p:cNvSpPr/>
            <p:nvPr/>
          </p:nvSpPr>
          <p:spPr>
            <a:xfrm>
              <a:off x="7069195" y="3110803"/>
              <a:ext cx="126600" cy="1317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50"/>
            <p:cNvSpPr/>
            <p:nvPr/>
          </p:nvSpPr>
          <p:spPr>
            <a:xfrm>
              <a:off x="7235563" y="2707858"/>
              <a:ext cx="126600" cy="1317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0"/>
            <p:cNvSpPr/>
            <p:nvPr/>
          </p:nvSpPr>
          <p:spPr>
            <a:xfrm>
              <a:off x="6766062" y="3242407"/>
              <a:ext cx="126600" cy="1317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0"/>
            <p:cNvSpPr/>
            <p:nvPr/>
          </p:nvSpPr>
          <p:spPr>
            <a:xfrm>
              <a:off x="6515500" y="2917163"/>
              <a:ext cx="126600" cy="1317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0"/>
            <p:cNvSpPr/>
            <p:nvPr/>
          </p:nvSpPr>
          <p:spPr>
            <a:xfrm>
              <a:off x="6942360" y="2843529"/>
              <a:ext cx="126600" cy="1317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50"/>
            <p:cNvSpPr/>
            <p:nvPr/>
          </p:nvSpPr>
          <p:spPr>
            <a:xfrm>
              <a:off x="7655757" y="2615407"/>
              <a:ext cx="126600" cy="1317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50"/>
            <p:cNvSpPr/>
            <p:nvPr/>
          </p:nvSpPr>
          <p:spPr>
            <a:xfrm>
              <a:off x="7624739" y="2946610"/>
              <a:ext cx="126600" cy="1317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50"/>
            <p:cNvSpPr/>
            <p:nvPr/>
          </p:nvSpPr>
          <p:spPr>
            <a:xfrm>
              <a:off x="7869153" y="2747011"/>
              <a:ext cx="126600" cy="1317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0"/>
            <p:cNvSpPr/>
            <p:nvPr/>
          </p:nvSpPr>
          <p:spPr>
            <a:xfrm>
              <a:off x="7782592" y="3141822"/>
              <a:ext cx="126600" cy="1317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0"/>
            <p:cNvSpPr/>
            <p:nvPr/>
          </p:nvSpPr>
          <p:spPr>
            <a:xfrm>
              <a:off x="7959392" y="2946610"/>
              <a:ext cx="126600" cy="1317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0"/>
            <p:cNvSpPr/>
            <p:nvPr/>
          </p:nvSpPr>
          <p:spPr>
            <a:xfrm>
              <a:off x="8027058" y="3273425"/>
              <a:ext cx="126600" cy="1317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50"/>
            <p:cNvSpPr/>
            <p:nvPr/>
          </p:nvSpPr>
          <p:spPr>
            <a:xfrm>
              <a:off x="8122944" y="2747011"/>
              <a:ext cx="126600" cy="1317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0"/>
            <p:cNvSpPr/>
            <p:nvPr/>
          </p:nvSpPr>
          <p:spPr>
            <a:xfrm>
              <a:off x="8209435" y="3010218"/>
              <a:ext cx="126600" cy="1317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50"/>
            <p:cNvSpPr/>
            <p:nvPr/>
          </p:nvSpPr>
          <p:spPr>
            <a:xfrm>
              <a:off x="7782592" y="2878614"/>
              <a:ext cx="126600" cy="131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0"/>
            <p:cNvSpPr/>
            <p:nvPr/>
          </p:nvSpPr>
          <p:spPr>
            <a:xfrm>
              <a:off x="6788548" y="2773660"/>
              <a:ext cx="126600" cy="131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0"/>
            <p:cNvSpPr/>
            <p:nvPr/>
          </p:nvSpPr>
          <p:spPr>
            <a:xfrm>
              <a:off x="6892897" y="3106736"/>
              <a:ext cx="126600" cy="131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0"/>
            <p:cNvSpPr/>
            <p:nvPr/>
          </p:nvSpPr>
          <p:spPr>
            <a:xfrm>
              <a:off x="8249771" y="3242407"/>
              <a:ext cx="126600" cy="131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0"/>
            <p:cNvSpPr/>
            <p:nvPr/>
          </p:nvSpPr>
          <p:spPr>
            <a:xfrm>
              <a:off x="7430160" y="2930323"/>
              <a:ext cx="126600" cy="131700"/>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0"/>
            <p:cNvSpPr txBox="1"/>
            <p:nvPr/>
          </p:nvSpPr>
          <p:spPr>
            <a:xfrm>
              <a:off x="7358250" y="2576250"/>
              <a:ext cx="321600" cy="29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a:t>
              </a:r>
              <a:endParaRPr>
                <a:solidFill>
                  <a:schemeClr val="dk2"/>
                </a:solidFill>
              </a:endParaRPr>
            </a:p>
          </p:txBody>
        </p:sp>
      </p:grpSp>
      <p:grpSp>
        <p:nvGrpSpPr>
          <p:cNvPr id="440" name="Google Shape;440;p50"/>
          <p:cNvGrpSpPr/>
          <p:nvPr/>
        </p:nvGrpSpPr>
        <p:grpSpPr>
          <a:xfrm>
            <a:off x="1812613" y="3799850"/>
            <a:ext cx="1493850" cy="917200"/>
            <a:chOff x="1812613" y="3799850"/>
            <a:chExt cx="1493850" cy="917200"/>
          </a:xfrm>
        </p:grpSpPr>
        <p:cxnSp>
          <p:nvCxnSpPr>
            <p:cNvPr id="441" name="Google Shape;441;p50"/>
            <p:cNvCxnSpPr/>
            <p:nvPr/>
          </p:nvCxnSpPr>
          <p:spPr>
            <a:xfrm rot="10800000">
              <a:off x="2082463" y="3799850"/>
              <a:ext cx="1224000" cy="809700"/>
            </a:xfrm>
            <a:prstGeom prst="curvedConnector2">
              <a:avLst/>
            </a:prstGeom>
            <a:noFill/>
            <a:ln cap="flat" cmpd="sng" w="19050">
              <a:solidFill>
                <a:schemeClr val="dk2"/>
              </a:solidFill>
              <a:prstDash val="solid"/>
              <a:round/>
              <a:headEnd len="med" w="med" type="none"/>
              <a:tailEnd len="med" w="med" type="stealth"/>
            </a:ln>
          </p:spPr>
        </p:cxnSp>
        <p:sp>
          <p:nvSpPr>
            <p:cNvPr id="442" name="Google Shape;442;p50"/>
            <p:cNvSpPr txBox="1"/>
            <p:nvPr/>
          </p:nvSpPr>
          <p:spPr>
            <a:xfrm>
              <a:off x="1812613" y="4267950"/>
              <a:ext cx="695100" cy="44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Train</a:t>
              </a:r>
              <a:endParaRPr>
                <a:solidFill>
                  <a:schemeClr val="dk2"/>
                </a:solidFill>
              </a:endParaRPr>
            </a:p>
          </p:txBody>
        </p:sp>
      </p:grpSp>
      <p:grpSp>
        <p:nvGrpSpPr>
          <p:cNvPr id="443" name="Google Shape;443;p50"/>
          <p:cNvGrpSpPr/>
          <p:nvPr/>
        </p:nvGrpSpPr>
        <p:grpSpPr>
          <a:xfrm>
            <a:off x="1934213" y="1318913"/>
            <a:ext cx="1524550" cy="855188"/>
            <a:chOff x="1934213" y="1318913"/>
            <a:chExt cx="1524550" cy="855188"/>
          </a:xfrm>
        </p:grpSpPr>
        <p:cxnSp>
          <p:nvCxnSpPr>
            <p:cNvPr id="444" name="Google Shape;444;p50"/>
            <p:cNvCxnSpPr/>
            <p:nvPr/>
          </p:nvCxnSpPr>
          <p:spPr>
            <a:xfrm rot="-5400000">
              <a:off x="2446263" y="1161600"/>
              <a:ext cx="801000" cy="1224000"/>
            </a:xfrm>
            <a:prstGeom prst="curvedConnector2">
              <a:avLst/>
            </a:prstGeom>
            <a:noFill/>
            <a:ln cap="flat" cmpd="sng" w="19050">
              <a:solidFill>
                <a:schemeClr val="dk2"/>
              </a:solidFill>
              <a:prstDash val="solid"/>
              <a:round/>
              <a:headEnd len="med" w="med" type="none"/>
              <a:tailEnd len="med" w="med" type="stealth"/>
            </a:ln>
          </p:spPr>
        </p:cxnSp>
        <p:sp>
          <p:nvSpPr>
            <p:cNvPr id="445" name="Google Shape;445;p50"/>
            <p:cNvSpPr txBox="1"/>
            <p:nvPr/>
          </p:nvSpPr>
          <p:spPr>
            <a:xfrm>
              <a:off x="1934213" y="1318913"/>
              <a:ext cx="695100" cy="44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Run</a:t>
              </a:r>
              <a:endParaRPr>
                <a:solidFill>
                  <a:schemeClr val="dk2"/>
                </a:solidFill>
              </a:endParaRPr>
            </a:p>
          </p:txBody>
        </p:sp>
      </p:grpSp>
      <p:grpSp>
        <p:nvGrpSpPr>
          <p:cNvPr id="446" name="Google Shape;446;p50"/>
          <p:cNvGrpSpPr/>
          <p:nvPr/>
        </p:nvGrpSpPr>
        <p:grpSpPr>
          <a:xfrm>
            <a:off x="5897012" y="1477325"/>
            <a:ext cx="1677550" cy="836438"/>
            <a:chOff x="5897012" y="1477325"/>
            <a:chExt cx="1677550" cy="836438"/>
          </a:xfrm>
        </p:grpSpPr>
        <p:cxnSp>
          <p:nvCxnSpPr>
            <p:cNvPr id="447" name="Google Shape;447;p50"/>
            <p:cNvCxnSpPr/>
            <p:nvPr/>
          </p:nvCxnSpPr>
          <p:spPr>
            <a:xfrm>
              <a:off x="5897012" y="1593463"/>
              <a:ext cx="1207500" cy="720300"/>
            </a:xfrm>
            <a:prstGeom prst="curvedConnector2">
              <a:avLst/>
            </a:prstGeom>
            <a:noFill/>
            <a:ln cap="flat" cmpd="sng" w="19050">
              <a:solidFill>
                <a:schemeClr val="dk2"/>
              </a:solidFill>
              <a:prstDash val="solid"/>
              <a:round/>
              <a:headEnd len="med" w="med" type="none"/>
              <a:tailEnd len="med" w="med" type="stealth"/>
            </a:ln>
          </p:spPr>
        </p:cxnSp>
        <p:sp>
          <p:nvSpPr>
            <p:cNvPr id="448" name="Google Shape;448;p50"/>
            <p:cNvSpPr txBox="1"/>
            <p:nvPr/>
          </p:nvSpPr>
          <p:spPr>
            <a:xfrm>
              <a:off x="6727063" y="1477325"/>
              <a:ext cx="847500" cy="44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Sample</a:t>
              </a:r>
              <a:endParaRPr>
                <a:solidFill>
                  <a:schemeClr val="dk2"/>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000"/>
                                        <p:tgtEl>
                                          <p:spTgt spid="359"/>
                                        </p:tgtEl>
                                      </p:cBhvr>
                                    </p:animEffect>
                                  </p:childTnLst>
                                </p:cTn>
                              </p:par>
                              <p:par>
                                <p:cTn fill="hold" nodeType="with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1000"/>
                                        <p:tgtEl>
                                          <p:spTgt spid="4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1000"/>
                                        <p:tgtEl>
                                          <p:spTgt spid="394"/>
                                        </p:tgtEl>
                                      </p:cBhvr>
                                    </p:animEffect>
                                  </p:childTnLst>
                                </p:cTn>
                              </p:par>
                              <p:par>
                                <p:cTn fill="hold" nodeType="with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1000"/>
                                        <p:tgtEl>
                                          <p:spTgt spid="4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1000"/>
                                        <p:tgtEl>
                                          <p:spTgt spid="417"/>
                                        </p:tgtEl>
                                      </p:cBhvr>
                                    </p:animEffect>
                                  </p:childTnLst>
                                </p:cTn>
                              </p:par>
                              <p:par>
                                <p:cTn fill="hold" nodeType="with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1000"/>
                                        <p:tgtEl>
                                          <p:spTgt spid="4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Google Shape;453;p51"/>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Intuition</a:t>
            </a:r>
            <a:endParaRPr/>
          </a:p>
        </p:txBody>
      </p:sp>
      <p:sp>
        <p:nvSpPr>
          <p:cNvPr id="454" name="Google Shape;454;p51"/>
          <p:cNvSpPr/>
          <p:nvPr/>
        </p:nvSpPr>
        <p:spPr>
          <a:xfrm>
            <a:off x="1671781" y="2576254"/>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1"/>
          <p:cNvSpPr/>
          <p:nvPr/>
        </p:nvSpPr>
        <p:spPr>
          <a:xfrm>
            <a:off x="1382188" y="2576254"/>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51"/>
          <p:cNvSpPr/>
          <p:nvPr/>
        </p:nvSpPr>
        <p:spPr>
          <a:xfrm>
            <a:off x="1421228" y="2971065"/>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1"/>
          <p:cNvSpPr/>
          <p:nvPr/>
        </p:nvSpPr>
        <p:spPr>
          <a:xfrm>
            <a:off x="1724370" y="3110803"/>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51"/>
          <p:cNvSpPr/>
          <p:nvPr/>
        </p:nvSpPr>
        <p:spPr>
          <a:xfrm>
            <a:off x="1890738" y="2707858"/>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1"/>
          <p:cNvSpPr/>
          <p:nvPr/>
        </p:nvSpPr>
        <p:spPr>
          <a:xfrm>
            <a:off x="1421237" y="3242407"/>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1"/>
          <p:cNvSpPr/>
          <p:nvPr/>
        </p:nvSpPr>
        <p:spPr>
          <a:xfrm>
            <a:off x="1170675" y="2917163"/>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51"/>
          <p:cNvSpPr/>
          <p:nvPr/>
        </p:nvSpPr>
        <p:spPr>
          <a:xfrm>
            <a:off x="1597535" y="2843529"/>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51"/>
          <p:cNvSpPr/>
          <p:nvPr/>
        </p:nvSpPr>
        <p:spPr>
          <a:xfrm>
            <a:off x="2310932" y="2615407"/>
            <a:ext cx="126600" cy="131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51"/>
          <p:cNvSpPr/>
          <p:nvPr/>
        </p:nvSpPr>
        <p:spPr>
          <a:xfrm>
            <a:off x="2279914" y="2946610"/>
            <a:ext cx="126600" cy="131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1"/>
          <p:cNvSpPr/>
          <p:nvPr/>
        </p:nvSpPr>
        <p:spPr>
          <a:xfrm>
            <a:off x="2524328" y="2747011"/>
            <a:ext cx="126600" cy="131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1"/>
          <p:cNvSpPr/>
          <p:nvPr/>
        </p:nvSpPr>
        <p:spPr>
          <a:xfrm>
            <a:off x="2437767" y="3141822"/>
            <a:ext cx="126600" cy="131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51"/>
          <p:cNvSpPr/>
          <p:nvPr/>
        </p:nvSpPr>
        <p:spPr>
          <a:xfrm>
            <a:off x="2614567" y="2946610"/>
            <a:ext cx="126600" cy="131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51"/>
          <p:cNvSpPr/>
          <p:nvPr/>
        </p:nvSpPr>
        <p:spPr>
          <a:xfrm>
            <a:off x="2682233" y="3273425"/>
            <a:ext cx="126600" cy="131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1"/>
          <p:cNvSpPr/>
          <p:nvPr/>
        </p:nvSpPr>
        <p:spPr>
          <a:xfrm>
            <a:off x="2778119" y="2747011"/>
            <a:ext cx="126600" cy="131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1"/>
          <p:cNvSpPr/>
          <p:nvPr/>
        </p:nvSpPr>
        <p:spPr>
          <a:xfrm>
            <a:off x="2864610" y="3010218"/>
            <a:ext cx="126600" cy="131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0" name="Google Shape;470;p51"/>
          <p:cNvCxnSpPr/>
          <p:nvPr/>
        </p:nvCxnSpPr>
        <p:spPr>
          <a:xfrm flipH="1">
            <a:off x="2080139" y="2352200"/>
            <a:ext cx="112800" cy="1353900"/>
          </a:xfrm>
          <a:prstGeom prst="straightConnector1">
            <a:avLst/>
          </a:prstGeom>
          <a:noFill/>
          <a:ln cap="flat" cmpd="sng" w="19050">
            <a:solidFill>
              <a:schemeClr val="dk2"/>
            </a:solidFill>
            <a:prstDash val="solid"/>
            <a:round/>
            <a:headEnd len="med" w="med" type="none"/>
            <a:tailEnd len="med" w="med" type="none"/>
          </a:ln>
        </p:spPr>
      </p:cxnSp>
      <p:sp>
        <p:nvSpPr>
          <p:cNvPr id="471" name="Google Shape;471;p51"/>
          <p:cNvSpPr/>
          <p:nvPr/>
        </p:nvSpPr>
        <p:spPr>
          <a:xfrm>
            <a:off x="4271144" y="3788529"/>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51"/>
          <p:cNvSpPr/>
          <p:nvPr/>
        </p:nvSpPr>
        <p:spPr>
          <a:xfrm>
            <a:off x="3981550" y="3788529"/>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51"/>
          <p:cNvSpPr/>
          <p:nvPr/>
        </p:nvSpPr>
        <p:spPr>
          <a:xfrm>
            <a:off x="4020591" y="4183340"/>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51"/>
          <p:cNvSpPr/>
          <p:nvPr/>
        </p:nvSpPr>
        <p:spPr>
          <a:xfrm>
            <a:off x="4323733" y="4323078"/>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1"/>
          <p:cNvSpPr/>
          <p:nvPr/>
        </p:nvSpPr>
        <p:spPr>
          <a:xfrm>
            <a:off x="4490101" y="3920133"/>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51"/>
          <p:cNvSpPr/>
          <p:nvPr/>
        </p:nvSpPr>
        <p:spPr>
          <a:xfrm>
            <a:off x="4020599" y="4454682"/>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51"/>
          <p:cNvSpPr/>
          <p:nvPr/>
        </p:nvSpPr>
        <p:spPr>
          <a:xfrm>
            <a:off x="3770037" y="4129438"/>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1"/>
          <p:cNvSpPr/>
          <p:nvPr/>
        </p:nvSpPr>
        <p:spPr>
          <a:xfrm>
            <a:off x="4196898" y="4055804"/>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1"/>
          <p:cNvSpPr/>
          <p:nvPr/>
        </p:nvSpPr>
        <p:spPr>
          <a:xfrm>
            <a:off x="4910295" y="3827682"/>
            <a:ext cx="126600" cy="131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51"/>
          <p:cNvSpPr/>
          <p:nvPr/>
        </p:nvSpPr>
        <p:spPr>
          <a:xfrm>
            <a:off x="4879277" y="4158885"/>
            <a:ext cx="126600" cy="131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51"/>
          <p:cNvSpPr/>
          <p:nvPr/>
        </p:nvSpPr>
        <p:spPr>
          <a:xfrm>
            <a:off x="5123690" y="3959286"/>
            <a:ext cx="126600" cy="131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51"/>
          <p:cNvSpPr/>
          <p:nvPr/>
        </p:nvSpPr>
        <p:spPr>
          <a:xfrm>
            <a:off x="5037130" y="4354097"/>
            <a:ext cx="126600" cy="131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1"/>
          <p:cNvSpPr/>
          <p:nvPr/>
        </p:nvSpPr>
        <p:spPr>
          <a:xfrm>
            <a:off x="5213929" y="4158885"/>
            <a:ext cx="126600" cy="131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1"/>
          <p:cNvSpPr/>
          <p:nvPr/>
        </p:nvSpPr>
        <p:spPr>
          <a:xfrm>
            <a:off x="5281595" y="4485700"/>
            <a:ext cx="126600" cy="131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51"/>
          <p:cNvSpPr/>
          <p:nvPr/>
        </p:nvSpPr>
        <p:spPr>
          <a:xfrm>
            <a:off x="5377482" y="3959286"/>
            <a:ext cx="126600" cy="131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51"/>
          <p:cNvSpPr/>
          <p:nvPr/>
        </p:nvSpPr>
        <p:spPr>
          <a:xfrm>
            <a:off x="5463973" y="4222493"/>
            <a:ext cx="126600" cy="131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1"/>
          <p:cNvSpPr/>
          <p:nvPr/>
        </p:nvSpPr>
        <p:spPr>
          <a:xfrm>
            <a:off x="7016606" y="2576254"/>
            <a:ext cx="126600" cy="1317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1"/>
          <p:cNvSpPr/>
          <p:nvPr/>
        </p:nvSpPr>
        <p:spPr>
          <a:xfrm>
            <a:off x="6727013" y="2576254"/>
            <a:ext cx="126600" cy="1317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51"/>
          <p:cNvSpPr/>
          <p:nvPr/>
        </p:nvSpPr>
        <p:spPr>
          <a:xfrm>
            <a:off x="6766053" y="2971065"/>
            <a:ext cx="126600" cy="1317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51"/>
          <p:cNvSpPr/>
          <p:nvPr/>
        </p:nvSpPr>
        <p:spPr>
          <a:xfrm>
            <a:off x="7069195" y="3110803"/>
            <a:ext cx="126600" cy="1317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1"/>
          <p:cNvSpPr/>
          <p:nvPr/>
        </p:nvSpPr>
        <p:spPr>
          <a:xfrm>
            <a:off x="7235563" y="2707858"/>
            <a:ext cx="126600" cy="1317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1"/>
          <p:cNvSpPr/>
          <p:nvPr/>
        </p:nvSpPr>
        <p:spPr>
          <a:xfrm>
            <a:off x="6766062" y="3242407"/>
            <a:ext cx="126600" cy="1317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51"/>
          <p:cNvSpPr/>
          <p:nvPr/>
        </p:nvSpPr>
        <p:spPr>
          <a:xfrm>
            <a:off x="6515500" y="2917163"/>
            <a:ext cx="126600" cy="1317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51"/>
          <p:cNvSpPr/>
          <p:nvPr/>
        </p:nvSpPr>
        <p:spPr>
          <a:xfrm>
            <a:off x="6942360" y="2843529"/>
            <a:ext cx="126600" cy="1317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51"/>
          <p:cNvSpPr/>
          <p:nvPr/>
        </p:nvSpPr>
        <p:spPr>
          <a:xfrm>
            <a:off x="7655757" y="2615407"/>
            <a:ext cx="126600" cy="1317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51"/>
          <p:cNvSpPr/>
          <p:nvPr/>
        </p:nvSpPr>
        <p:spPr>
          <a:xfrm>
            <a:off x="7624739" y="2946610"/>
            <a:ext cx="126600" cy="1317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51"/>
          <p:cNvSpPr/>
          <p:nvPr/>
        </p:nvSpPr>
        <p:spPr>
          <a:xfrm>
            <a:off x="7869153" y="2747011"/>
            <a:ext cx="126600" cy="1317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1"/>
          <p:cNvSpPr/>
          <p:nvPr/>
        </p:nvSpPr>
        <p:spPr>
          <a:xfrm>
            <a:off x="7782592" y="3141822"/>
            <a:ext cx="126600" cy="1317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1"/>
          <p:cNvSpPr/>
          <p:nvPr/>
        </p:nvSpPr>
        <p:spPr>
          <a:xfrm>
            <a:off x="7959392" y="2946610"/>
            <a:ext cx="126600" cy="1317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1"/>
          <p:cNvSpPr/>
          <p:nvPr/>
        </p:nvSpPr>
        <p:spPr>
          <a:xfrm>
            <a:off x="8027058" y="3273425"/>
            <a:ext cx="126600" cy="1317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1"/>
          <p:cNvSpPr/>
          <p:nvPr/>
        </p:nvSpPr>
        <p:spPr>
          <a:xfrm>
            <a:off x="8122944" y="2747011"/>
            <a:ext cx="126600" cy="1317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51"/>
          <p:cNvSpPr/>
          <p:nvPr/>
        </p:nvSpPr>
        <p:spPr>
          <a:xfrm>
            <a:off x="8209435" y="3010218"/>
            <a:ext cx="126600" cy="1317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51"/>
          <p:cNvSpPr/>
          <p:nvPr/>
        </p:nvSpPr>
        <p:spPr>
          <a:xfrm>
            <a:off x="7782592" y="2878614"/>
            <a:ext cx="126600" cy="131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51"/>
          <p:cNvSpPr/>
          <p:nvPr/>
        </p:nvSpPr>
        <p:spPr>
          <a:xfrm>
            <a:off x="6788548" y="2773660"/>
            <a:ext cx="126600" cy="131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51"/>
          <p:cNvSpPr/>
          <p:nvPr/>
        </p:nvSpPr>
        <p:spPr>
          <a:xfrm>
            <a:off x="6892897" y="3106736"/>
            <a:ext cx="126600" cy="131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1"/>
          <p:cNvSpPr/>
          <p:nvPr/>
        </p:nvSpPr>
        <p:spPr>
          <a:xfrm>
            <a:off x="8249771" y="3242407"/>
            <a:ext cx="126600" cy="131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1"/>
          <p:cNvSpPr/>
          <p:nvPr/>
        </p:nvSpPr>
        <p:spPr>
          <a:xfrm>
            <a:off x="7430160" y="2930323"/>
            <a:ext cx="126600" cy="131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1"/>
          <p:cNvSpPr/>
          <p:nvPr/>
        </p:nvSpPr>
        <p:spPr>
          <a:xfrm>
            <a:off x="4684685" y="4150736"/>
            <a:ext cx="126600" cy="131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 name="Google Shape;509;p51"/>
          <p:cNvGrpSpPr/>
          <p:nvPr/>
        </p:nvGrpSpPr>
        <p:grpSpPr>
          <a:xfrm>
            <a:off x="6053643" y="3645351"/>
            <a:ext cx="1527795" cy="836399"/>
            <a:chOff x="6053643" y="3645351"/>
            <a:chExt cx="1527795" cy="836399"/>
          </a:xfrm>
        </p:grpSpPr>
        <p:cxnSp>
          <p:nvCxnSpPr>
            <p:cNvPr id="510" name="Google Shape;510;p51"/>
            <p:cNvCxnSpPr/>
            <p:nvPr/>
          </p:nvCxnSpPr>
          <p:spPr>
            <a:xfrm rot="5400000">
              <a:off x="6292893" y="3406101"/>
              <a:ext cx="729000" cy="1207500"/>
            </a:xfrm>
            <a:prstGeom prst="curvedConnector2">
              <a:avLst/>
            </a:prstGeom>
            <a:noFill/>
            <a:ln cap="flat" cmpd="sng" w="19050">
              <a:solidFill>
                <a:schemeClr val="dk2"/>
              </a:solidFill>
              <a:prstDash val="solid"/>
              <a:round/>
              <a:headEnd len="med" w="med" type="none"/>
              <a:tailEnd len="med" w="med" type="stealth"/>
            </a:ln>
          </p:spPr>
        </p:cxnSp>
        <p:sp>
          <p:nvSpPr>
            <p:cNvPr id="511" name="Google Shape;511;p51"/>
            <p:cNvSpPr txBox="1"/>
            <p:nvPr/>
          </p:nvSpPr>
          <p:spPr>
            <a:xfrm>
              <a:off x="6733938" y="4032650"/>
              <a:ext cx="847500" cy="44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Add</a:t>
              </a:r>
              <a:endParaRPr>
                <a:solidFill>
                  <a:schemeClr val="dk2"/>
                </a:solidFill>
              </a:endParaRPr>
            </a:p>
          </p:txBody>
        </p:sp>
      </p:grpSp>
      <p:cxnSp>
        <p:nvCxnSpPr>
          <p:cNvPr id="512" name="Google Shape;512;p51"/>
          <p:cNvCxnSpPr/>
          <p:nvPr/>
        </p:nvCxnSpPr>
        <p:spPr>
          <a:xfrm rot="10800000">
            <a:off x="2082463" y="3799850"/>
            <a:ext cx="1224000" cy="809700"/>
          </a:xfrm>
          <a:prstGeom prst="curvedConnector2">
            <a:avLst/>
          </a:prstGeom>
          <a:noFill/>
          <a:ln cap="flat" cmpd="sng" w="19050">
            <a:solidFill>
              <a:schemeClr val="dk2"/>
            </a:solidFill>
            <a:prstDash val="solid"/>
            <a:round/>
            <a:headEnd len="med" w="med" type="none"/>
            <a:tailEnd len="med" w="med" type="stealth"/>
          </a:ln>
        </p:spPr>
      </p:cxnSp>
      <p:sp>
        <p:nvSpPr>
          <p:cNvPr id="513" name="Google Shape;513;p51"/>
          <p:cNvSpPr txBox="1"/>
          <p:nvPr/>
        </p:nvSpPr>
        <p:spPr>
          <a:xfrm>
            <a:off x="1812613" y="4267950"/>
            <a:ext cx="695100" cy="44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Train</a:t>
            </a:r>
            <a:endParaRPr>
              <a:solidFill>
                <a:schemeClr val="dk2"/>
              </a:solidFill>
            </a:endParaRPr>
          </a:p>
        </p:txBody>
      </p:sp>
      <p:cxnSp>
        <p:nvCxnSpPr>
          <p:cNvPr id="514" name="Google Shape;514;p51"/>
          <p:cNvCxnSpPr/>
          <p:nvPr/>
        </p:nvCxnSpPr>
        <p:spPr>
          <a:xfrm rot="-5400000">
            <a:off x="2446263" y="1161600"/>
            <a:ext cx="801000" cy="1224000"/>
          </a:xfrm>
          <a:prstGeom prst="curvedConnector2">
            <a:avLst/>
          </a:prstGeom>
          <a:noFill/>
          <a:ln cap="flat" cmpd="sng" w="19050">
            <a:solidFill>
              <a:schemeClr val="dk2"/>
            </a:solidFill>
            <a:prstDash val="solid"/>
            <a:round/>
            <a:headEnd len="med" w="med" type="none"/>
            <a:tailEnd len="med" w="med" type="stealth"/>
          </a:ln>
        </p:spPr>
      </p:cxnSp>
      <p:sp>
        <p:nvSpPr>
          <p:cNvPr id="515" name="Google Shape;515;p51"/>
          <p:cNvSpPr txBox="1"/>
          <p:nvPr/>
        </p:nvSpPr>
        <p:spPr>
          <a:xfrm>
            <a:off x="1934213" y="1318913"/>
            <a:ext cx="695100" cy="44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Run</a:t>
            </a:r>
            <a:endParaRPr>
              <a:solidFill>
                <a:schemeClr val="dk2"/>
              </a:solidFill>
            </a:endParaRPr>
          </a:p>
        </p:txBody>
      </p:sp>
      <p:sp>
        <p:nvSpPr>
          <p:cNvPr id="516" name="Google Shape;516;p51"/>
          <p:cNvSpPr/>
          <p:nvPr/>
        </p:nvSpPr>
        <p:spPr>
          <a:xfrm>
            <a:off x="4196656" y="1241504"/>
            <a:ext cx="126600" cy="1317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1"/>
          <p:cNvSpPr/>
          <p:nvPr/>
        </p:nvSpPr>
        <p:spPr>
          <a:xfrm>
            <a:off x="3907063" y="1241504"/>
            <a:ext cx="126600" cy="1317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51"/>
          <p:cNvSpPr/>
          <p:nvPr/>
        </p:nvSpPr>
        <p:spPr>
          <a:xfrm>
            <a:off x="3946103" y="1636315"/>
            <a:ext cx="126600" cy="1317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51"/>
          <p:cNvSpPr/>
          <p:nvPr/>
        </p:nvSpPr>
        <p:spPr>
          <a:xfrm>
            <a:off x="4249245" y="1776053"/>
            <a:ext cx="126600" cy="1317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1"/>
          <p:cNvSpPr/>
          <p:nvPr/>
        </p:nvSpPr>
        <p:spPr>
          <a:xfrm>
            <a:off x="4415613" y="1373108"/>
            <a:ext cx="126600" cy="1317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51"/>
          <p:cNvSpPr/>
          <p:nvPr/>
        </p:nvSpPr>
        <p:spPr>
          <a:xfrm>
            <a:off x="3946112" y="1907657"/>
            <a:ext cx="126600" cy="1317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51"/>
          <p:cNvSpPr/>
          <p:nvPr/>
        </p:nvSpPr>
        <p:spPr>
          <a:xfrm>
            <a:off x="3695550" y="1582413"/>
            <a:ext cx="126600" cy="1317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51"/>
          <p:cNvSpPr/>
          <p:nvPr/>
        </p:nvSpPr>
        <p:spPr>
          <a:xfrm>
            <a:off x="4122410" y="1508779"/>
            <a:ext cx="126600" cy="1317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51"/>
          <p:cNvSpPr/>
          <p:nvPr/>
        </p:nvSpPr>
        <p:spPr>
          <a:xfrm>
            <a:off x="4835807" y="1280657"/>
            <a:ext cx="126600" cy="1317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51"/>
          <p:cNvSpPr/>
          <p:nvPr/>
        </p:nvSpPr>
        <p:spPr>
          <a:xfrm>
            <a:off x="4804789" y="1611860"/>
            <a:ext cx="126600" cy="1317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51"/>
          <p:cNvSpPr/>
          <p:nvPr/>
        </p:nvSpPr>
        <p:spPr>
          <a:xfrm>
            <a:off x="5049203" y="1412261"/>
            <a:ext cx="126600" cy="1317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51"/>
          <p:cNvSpPr/>
          <p:nvPr/>
        </p:nvSpPr>
        <p:spPr>
          <a:xfrm>
            <a:off x="4962642" y="1807072"/>
            <a:ext cx="126600" cy="1317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51"/>
          <p:cNvSpPr/>
          <p:nvPr/>
        </p:nvSpPr>
        <p:spPr>
          <a:xfrm>
            <a:off x="5139442" y="1611860"/>
            <a:ext cx="126600" cy="1317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51"/>
          <p:cNvSpPr/>
          <p:nvPr/>
        </p:nvSpPr>
        <p:spPr>
          <a:xfrm>
            <a:off x="5207108" y="1938675"/>
            <a:ext cx="126600" cy="1317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51"/>
          <p:cNvSpPr/>
          <p:nvPr/>
        </p:nvSpPr>
        <p:spPr>
          <a:xfrm>
            <a:off x="5302994" y="1412261"/>
            <a:ext cx="126600" cy="1317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1"/>
          <p:cNvSpPr/>
          <p:nvPr/>
        </p:nvSpPr>
        <p:spPr>
          <a:xfrm>
            <a:off x="5389485" y="1675468"/>
            <a:ext cx="126600" cy="1317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1"/>
          <p:cNvSpPr/>
          <p:nvPr/>
        </p:nvSpPr>
        <p:spPr>
          <a:xfrm>
            <a:off x="4962642" y="1543864"/>
            <a:ext cx="126600" cy="131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1"/>
          <p:cNvSpPr/>
          <p:nvPr/>
        </p:nvSpPr>
        <p:spPr>
          <a:xfrm>
            <a:off x="3968598" y="1438910"/>
            <a:ext cx="126600" cy="131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1"/>
          <p:cNvSpPr/>
          <p:nvPr/>
        </p:nvSpPr>
        <p:spPr>
          <a:xfrm>
            <a:off x="4072947" y="1771986"/>
            <a:ext cx="126600" cy="131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1"/>
          <p:cNvSpPr/>
          <p:nvPr/>
        </p:nvSpPr>
        <p:spPr>
          <a:xfrm>
            <a:off x="5429821" y="1907657"/>
            <a:ext cx="126600" cy="131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6" name="Google Shape;536;p51"/>
          <p:cNvCxnSpPr/>
          <p:nvPr/>
        </p:nvCxnSpPr>
        <p:spPr>
          <a:xfrm flipH="1">
            <a:off x="4605014" y="1017450"/>
            <a:ext cx="112800" cy="1353900"/>
          </a:xfrm>
          <a:prstGeom prst="straightConnector1">
            <a:avLst/>
          </a:prstGeom>
          <a:noFill/>
          <a:ln cap="flat" cmpd="sng" w="19050">
            <a:solidFill>
              <a:schemeClr val="dk2"/>
            </a:solidFill>
            <a:prstDash val="solid"/>
            <a:round/>
            <a:headEnd len="med" w="med" type="none"/>
            <a:tailEnd len="med" w="med" type="none"/>
          </a:ln>
        </p:spPr>
      </p:cxnSp>
      <p:sp>
        <p:nvSpPr>
          <p:cNvPr id="537" name="Google Shape;537;p51"/>
          <p:cNvSpPr/>
          <p:nvPr/>
        </p:nvSpPr>
        <p:spPr>
          <a:xfrm>
            <a:off x="4610210" y="1595573"/>
            <a:ext cx="126600" cy="131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8" name="Google Shape;538;p51"/>
          <p:cNvCxnSpPr/>
          <p:nvPr/>
        </p:nvCxnSpPr>
        <p:spPr>
          <a:xfrm>
            <a:off x="5897012" y="1593463"/>
            <a:ext cx="1207500" cy="720300"/>
          </a:xfrm>
          <a:prstGeom prst="curvedConnector2">
            <a:avLst/>
          </a:prstGeom>
          <a:noFill/>
          <a:ln cap="flat" cmpd="sng" w="19050">
            <a:solidFill>
              <a:schemeClr val="dk2"/>
            </a:solidFill>
            <a:prstDash val="solid"/>
            <a:round/>
            <a:headEnd len="med" w="med" type="none"/>
            <a:tailEnd len="med" w="med" type="stealth"/>
          </a:ln>
        </p:spPr>
      </p:cxnSp>
      <p:sp>
        <p:nvSpPr>
          <p:cNvPr id="539" name="Google Shape;539;p51"/>
          <p:cNvSpPr txBox="1"/>
          <p:nvPr/>
        </p:nvSpPr>
        <p:spPr>
          <a:xfrm>
            <a:off x="6727063" y="1477325"/>
            <a:ext cx="847500" cy="44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Sample</a:t>
            </a:r>
            <a:endParaRPr>
              <a:solidFill>
                <a:schemeClr val="dk2"/>
              </a:solidFill>
            </a:endParaRPr>
          </a:p>
        </p:txBody>
      </p:sp>
      <p:sp>
        <p:nvSpPr>
          <p:cNvPr id="540" name="Google Shape;540;p51"/>
          <p:cNvSpPr/>
          <p:nvPr/>
        </p:nvSpPr>
        <p:spPr>
          <a:xfrm>
            <a:off x="4569324" y="4030749"/>
            <a:ext cx="357300" cy="371700"/>
          </a:xfrm>
          <a:prstGeom prst="ellipse">
            <a:avLst/>
          </a:prstGeom>
          <a:solidFill>
            <a:srgbClr val="F58F8F">
              <a:alpha val="2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9"/>
                                        </p:tgtEl>
                                        <p:attrNameLst>
                                          <p:attrName>style.visibility</p:attrName>
                                        </p:attrNameLst>
                                      </p:cBhvr>
                                      <p:to>
                                        <p:strVal val="visible"/>
                                      </p:to>
                                    </p:set>
                                    <p:animEffect filter="fade" transition="in">
                                      <p:cBhvr>
                                        <p:cTn dur="1000"/>
                                        <p:tgtEl>
                                          <p:spTgt spid="509"/>
                                        </p:tgtEl>
                                      </p:cBhvr>
                                    </p:animEffect>
                                  </p:childTnLst>
                                </p:cTn>
                              </p:par>
                              <p:par>
                                <p:cTn fill="hold" nodeType="withEffect" presetClass="entr" presetID="10" presetSubtype="0">
                                  <p:stCondLst>
                                    <p:cond delay="0"/>
                                  </p:stCondLst>
                                  <p:childTnLst>
                                    <p:set>
                                      <p:cBhvr>
                                        <p:cTn dur="1" fill="hold">
                                          <p:stCondLst>
                                            <p:cond delay="0"/>
                                          </p:stCondLst>
                                        </p:cTn>
                                        <p:tgtEl>
                                          <p:spTgt spid="508"/>
                                        </p:tgtEl>
                                        <p:attrNameLst>
                                          <p:attrName>style.visibility</p:attrName>
                                        </p:attrNameLst>
                                      </p:cBhvr>
                                      <p:to>
                                        <p:strVal val="visible"/>
                                      </p:to>
                                    </p:set>
                                    <p:animEffect filter="fade" transition="in">
                                      <p:cBhvr>
                                        <p:cTn dur="1000"/>
                                        <p:tgtEl>
                                          <p:spTgt spid="508"/>
                                        </p:tgtEl>
                                      </p:cBhvr>
                                    </p:animEffect>
                                  </p:childTnLst>
                                </p:cTn>
                              </p:par>
                              <p:par>
                                <p:cTn fill="hold" nodeType="withEffect" presetClass="entr" presetID="10" presetSubtype="0">
                                  <p:stCondLst>
                                    <p:cond delay="0"/>
                                  </p:stCondLst>
                                  <p:childTnLst>
                                    <p:set>
                                      <p:cBhvr>
                                        <p:cTn dur="1" fill="hold">
                                          <p:stCondLst>
                                            <p:cond delay="0"/>
                                          </p:stCondLst>
                                        </p:cTn>
                                        <p:tgtEl>
                                          <p:spTgt spid="540"/>
                                        </p:tgtEl>
                                        <p:attrNameLst>
                                          <p:attrName>style.visibility</p:attrName>
                                        </p:attrNameLst>
                                      </p:cBhvr>
                                      <p:to>
                                        <p:strVal val="visible"/>
                                      </p:to>
                                    </p:set>
                                    <p:animEffect filter="fade" transition="in">
                                      <p:cBhvr>
                                        <p:cTn dur="1000"/>
                                        <p:tgtEl>
                                          <p:spTgt spid="540"/>
                                        </p:tgtEl>
                                      </p:cBhvr>
                                    </p:animEffect>
                                  </p:childTnLst>
                                </p:cTn>
                              </p:par>
                              <p:par>
                                <p:cTn fill="hold" nodeType="withEffect" presetClass="exit" presetID="23" presetSubtype="32">
                                  <p:stCondLst>
                                    <p:cond delay="0"/>
                                  </p:stCondLst>
                                  <p:childTnLst>
                                    <p:anim calcmode="lin" valueType="num">
                                      <p:cBhvr additive="base">
                                        <p:cTn dur="3200"/>
                                        <p:tgtEl>
                                          <p:spTgt spid="540"/>
                                        </p:tgtEl>
                                        <p:attrNameLst>
                                          <p:attrName>ppt_w</p:attrName>
                                        </p:attrNameLst>
                                      </p:cBhvr>
                                      <p:tavLst>
                                        <p:tav fmla="" tm="0">
                                          <p:val>
                                            <p:strVal val="#ppt_w"/>
                                          </p:val>
                                        </p:tav>
                                        <p:tav fmla="" tm="100000">
                                          <p:val>
                                            <p:strVal val="0"/>
                                          </p:val>
                                        </p:tav>
                                      </p:tavLst>
                                    </p:anim>
                                    <p:anim calcmode="lin" valueType="num">
                                      <p:cBhvr additive="base">
                                        <p:cTn dur="3200"/>
                                        <p:tgtEl>
                                          <p:spTgt spid="540"/>
                                        </p:tgtEl>
                                        <p:attrNameLst>
                                          <p:attrName>ppt_h</p:attrName>
                                        </p:attrNameLst>
                                      </p:cBhvr>
                                      <p:tavLst>
                                        <p:tav fmla="" tm="0">
                                          <p:val>
                                            <p:strVal val="#ppt_h"/>
                                          </p:val>
                                        </p:tav>
                                        <p:tav fmla="" tm="100000">
                                          <p:val>
                                            <p:strVal val="0"/>
                                          </p:val>
                                        </p:tav>
                                      </p:tavLst>
                                    </p:anim>
                                    <p:set>
                                      <p:cBhvr>
                                        <p:cTn dur="1" fill="hold">
                                          <p:stCondLst>
                                            <p:cond delay="3200"/>
                                          </p:stCondLst>
                                        </p:cTn>
                                        <p:tgtEl>
                                          <p:spTgt spid="54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4"/>
          <p:cNvSpPr txBox="1"/>
          <p:nvPr>
            <p:ph type="title"/>
          </p:nvPr>
        </p:nvSpPr>
        <p:spPr>
          <a:xfrm>
            <a:off x="258500" y="2163750"/>
            <a:ext cx="4045200" cy="81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Agenda</a:t>
            </a:r>
            <a:endParaRPr/>
          </a:p>
        </p:txBody>
      </p:sp>
      <p:sp>
        <p:nvSpPr>
          <p:cNvPr id="197" name="Google Shape;197;p3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Abyssal</a:t>
            </a:r>
            <a:endParaRPr/>
          </a:p>
          <a:p>
            <a:pPr indent="-342900" lvl="0" marL="457200" rtl="0" algn="l">
              <a:spcBef>
                <a:spcPts val="0"/>
              </a:spcBef>
              <a:spcAft>
                <a:spcPts val="0"/>
              </a:spcAft>
              <a:buSzPts val="1800"/>
              <a:buChar char="●"/>
            </a:pPr>
            <a:r>
              <a:rPr lang="en"/>
              <a:t>How to annotate your dataset</a:t>
            </a:r>
            <a:endParaRPr/>
          </a:p>
          <a:p>
            <a:pPr indent="-342900" lvl="0" marL="457200" rtl="0" algn="l">
              <a:spcBef>
                <a:spcPts val="0"/>
              </a:spcBef>
              <a:spcAft>
                <a:spcPts val="0"/>
              </a:spcAft>
              <a:buSzPts val="1800"/>
              <a:buChar char="●"/>
            </a:pPr>
            <a:r>
              <a:rPr lang="en"/>
              <a:t>Creating a fish dataset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sp>
        <p:nvSpPr>
          <p:cNvPr id="545" name="Google Shape;545;p52"/>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Intuition</a:t>
            </a:r>
            <a:endParaRPr/>
          </a:p>
        </p:txBody>
      </p:sp>
      <p:sp>
        <p:nvSpPr>
          <p:cNvPr id="546" name="Google Shape;546;p52"/>
          <p:cNvSpPr/>
          <p:nvPr/>
        </p:nvSpPr>
        <p:spPr>
          <a:xfrm>
            <a:off x="1671781" y="2576254"/>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2"/>
          <p:cNvSpPr/>
          <p:nvPr/>
        </p:nvSpPr>
        <p:spPr>
          <a:xfrm>
            <a:off x="1382188" y="2576254"/>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2"/>
          <p:cNvSpPr/>
          <p:nvPr/>
        </p:nvSpPr>
        <p:spPr>
          <a:xfrm>
            <a:off x="1421228" y="2971065"/>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52"/>
          <p:cNvSpPr/>
          <p:nvPr/>
        </p:nvSpPr>
        <p:spPr>
          <a:xfrm>
            <a:off x="1724370" y="3110803"/>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52"/>
          <p:cNvSpPr/>
          <p:nvPr/>
        </p:nvSpPr>
        <p:spPr>
          <a:xfrm>
            <a:off x="1890738" y="2707858"/>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2"/>
          <p:cNvSpPr/>
          <p:nvPr/>
        </p:nvSpPr>
        <p:spPr>
          <a:xfrm>
            <a:off x="1421237" y="3242407"/>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52"/>
          <p:cNvSpPr/>
          <p:nvPr/>
        </p:nvSpPr>
        <p:spPr>
          <a:xfrm>
            <a:off x="1170675" y="2917163"/>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2"/>
          <p:cNvSpPr/>
          <p:nvPr/>
        </p:nvSpPr>
        <p:spPr>
          <a:xfrm>
            <a:off x="1597535" y="2843529"/>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2"/>
          <p:cNvSpPr/>
          <p:nvPr/>
        </p:nvSpPr>
        <p:spPr>
          <a:xfrm>
            <a:off x="2310932" y="2615407"/>
            <a:ext cx="126600" cy="131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2"/>
          <p:cNvSpPr/>
          <p:nvPr/>
        </p:nvSpPr>
        <p:spPr>
          <a:xfrm>
            <a:off x="2279914" y="2946610"/>
            <a:ext cx="126600" cy="131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2"/>
          <p:cNvSpPr/>
          <p:nvPr/>
        </p:nvSpPr>
        <p:spPr>
          <a:xfrm>
            <a:off x="2524328" y="2747011"/>
            <a:ext cx="126600" cy="131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52"/>
          <p:cNvSpPr/>
          <p:nvPr/>
        </p:nvSpPr>
        <p:spPr>
          <a:xfrm>
            <a:off x="2437767" y="3141822"/>
            <a:ext cx="126600" cy="131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52"/>
          <p:cNvSpPr/>
          <p:nvPr/>
        </p:nvSpPr>
        <p:spPr>
          <a:xfrm>
            <a:off x="2614567" y="2946610"/>
            <a:ext cx="126600" cy="131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2"/>
          <p:cNvSpPr/>
          <p:nvPr/>
        </p:nvSpPr>
        <p:spPr>
          <a:xfrm>
            <a:off x="2682233" y="3273425"/>
            <a:ext cx="126600" cy="131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52"/>
          <p:cNvSpPr/>
          <p:nvPr/>
        </p:nvSpPr>
        <p:spPr>
          <a:xfrm>
            <a:off x="2778119" y="2747011"/>
            <a:ext cx="126600" cy="131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2"/>
          <p:cNvSpPr/>
          <p:nvPr/>
        </p:nvSpPr>
        <p:spPr>
          <a:xfrm>
            <a:off x="2864610" y="3010218"/>
            <a:ext cx="126600" cy="131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2" name="Google Shape;562;p52"/>
          <p:cNvCxnSpPr/>
          <p:nvPr/>
        </p:nvCxnSpPr>
        <p:spPr>
          <a:xfrm flipH="1">
            <a:off x="1850039" y="2352200"/>
            <a:ext cx="342900" cy="1244400"/>
          </a:xfrm>
          <a:prstGeom prst="straightConnector1">
            <a:avLst/>
          </a:prstGeom>
          <a:noFill/>
          <a:ln cap="flat" cmpd="sng" w="19050">
            <a:solidFill>
              <a:schemeClr val="dk2"/>
            </a:solidFill>
            <a:prstDash val="solid"/>
            <a:round/>
            <a:headEnd len="med" w="med" type="none"/>
            <a:tailEnd len="med" w="med" type="none"/>
          </a:ln>
        </p:spPr>
      </p:cxnSp>
      <p:sp>
        <p:nvSpPr>
          <p:cNvPr id="563" name="Google Shape;563;p52"/>
          <p:cNvSpPr/>
          <p:nvPr/>
        </p:nvSpPr>
        <p:spPr>
          <a:xfrm>
            <a:off x="4271144" y="3788529"/>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2"/>
          <p:cNvSpPr/>
          <p:nvPr/>
        </p:nvSpPr>
        <p:spPr>
          <a:xfrm>
            <a:off x="3981550" y="3788529"/>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2"/>
          <p:cNvSpPr/>
          <p:nvPr/>
        </p:nvSpPr>
        <p:spPr>
          <a:xfrm>
            <a:off x="4020591" y="4183340"/>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2"/>
          <p:cNvSpPr/>
          <p:nvPr/>
        </p:nvSpPr>
        <p:spPr>
          <a:xfrm>
            <a:off x="4323733" y="4323078"/>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2"/>
          <p:cNvSpPr/>
          <p:nvPr/>
        </p:nvSpPr>
        <p:spPr>
          <a:xfrm>
            <a:off x="4490101" y="3920133"/>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2"/>
          <p:cNvSpPr/>
          <p:nvPr/>
        </p:nvSpPr>
        <p:spPr>
          <a:xfrm>
            <a:off x="4020599" y="4454682"/>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2"/>
          <p:cNvSpPr/>
          <p:nvPr/>
        </p:nvSpPr>
        <p:spPr>
          <a:xfrm>
            <a:off x="3770037" y="4129438"/>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2"/>
          <p:cNvSpPr/>
          <p:nvPr/>
        </p:nvSpPr>
        <p:spPr>
          <a:xfrm>
            <a:off x="4196898" y="4055804"/>
            <a:ext cx="126600" cy="131700"/>
          </a:xfrm>
          <a:prstGeom prst="ellipse">
            <a:avLst/>
          </a:prstGeom>
          <a:solidFill>
            <a:srgbClr val="3C78D8">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2"/>
          <p:cNvSpPr/>
          <p:nvPr/>
        </p:nvSpPr>
        <p:spPr>
          <a:xfrm>
            <a:off x="4910295" y="3827682"/>
            <a:ext cx="126600" cy="131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52"/>
          <p:cNvSpPr/>
          <p:nvPr/>
        </p:nvSpPr>
        <p:spPr>
          <a:xfrm>
            <a:off x="4879277" y="4158885"/>
            <a:ext cx="126600" cy="131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2"/>
          <p:cNvSpPr/>
          <p:nvPr/>
        </p:nvSpPr>
        <p:spPr>
          <a:xfrm>
            <a:off x="5123690" y="3959286"/>
            <a:ext cx="126600" cy="131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2"/>
          <p:cNvSpPr/>
          <p:nvPr/>
        </p:nvSpPr>
        <p:spPr>
          <a:xfrm>
            <a:off x="5037130" y="4354097"/>
            <a:ext cx="126600" cy="131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2"/>
          <p:cNvSpPr/>
          <p:nvPr/>
        </p:nvSpPr>
        <p:spPr>
          <a:xfrm>
            <a:off x="5213929" y="4158885"/>
            <a:ext cx="126600" cy="131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2"/>
          <p:cNvSpPr/>
          <p:nvPr/>
        </p:nvSpPr>
        <p:spPr>
          <a:xfrm>
            <a:off x="5281595" y="4485700"/>
            <a:ext cx="126600" cy="131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2"/>
          <p:cNvSpPr/>
          <p:nvPr/>
        </p:nvSpPr>
        <p:spPr>
          <a:xfrm>
            <a:off x="5377482" y="3959286"/>
            <a:ext cx="126600" cy="131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2"/>
          <p:cNvSpPr/>
          <p:nvPr/>
        </p:nvSpPr>
        <p:spPr>
          <a:xfrm>
            <a:off x="5463973" y="4222493"/>
            <a:ext cx="126600" cy="131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2"/>
          <p:cNvSpPr/>
          <p:nvPr/>
        </p:nvSpPr>
        <p:spPr>
          <a:xfrm>
            <a:off x="7016606" y="2576254"/>
            <a:ext cx="126600" cy="1317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2"/>
          <p:cNvSpPr/>
          <p:nvPr/>
        </p:nvSpPr>
        <p:spPr>
          <a:xfrm>
            <a:off x="6727013" y="2576254"/>
            <a:ext cx="126600" cy="1317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2"/>
          <p:cNvSpPr/>
          <p:nvPr/>
        </p:nvSpPr>
        <p:spPr>
          <a:xfrm>
            <a:off x="6766053" y="2971065"/>
            <a:ext cx="126600" cy="1317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2"/>
          <p:cNvSpPr/>
          <p:nvPr/>
        </p:nvSpPr>
        <p:spPr>
          <a:xfrm>
            <a:off x="7069195" y="3110803"/>
            <a:ext cx="126600" cy="1317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2"/>
          <p:cNvSpPr/>
          <p:nvPr/>
        </p:nvSpPr>
        <p:spPr>
          <a:xfrm>
            <a:off x="7235563" y="2707858"/>
            <a:ext cx="126600" cy="1317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2"/>
          <p:cNvSpPr/>
          <p:nvPr/>
        </p:nvSpPr>
        <p:spPr>
          <a:xfrm>
            <a:off x="6766062" y="3242407"/>
            <a:ext cx="126600" cy="1317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2"/>
          <p:cNvSpPr/>
          <p:nvPr/>
        </p:nvSpPr>
        <p:spPr>
          <a:xfrm>
            <a:off x="6515500" y="2917163"/>
            <a:ext cx="126600" cy="1317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2"/>
          <p:cNvSpPr/>
          <p:nvPr/>
        </p:nvSpPr>
        <p:spPr>
          <a:xfrm>
            <a:off x="6942360" y="2843529"/>
            <a:ext cx="126600" cy="1317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2"/>
          <p:cNvSpPr/>
          <p:nvPr/>
        </p:nvSpPr>
        <p:spPr>
          <a:xfrm>
            <a:off x="7655757" y="2615407"/>
            <a:ext cx="126600" cy="1317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2"/>
          <p:cNvSpPr/>
          <p:nvPr/>
        </p:nvSpPr>
        <p:spPr>
          <a:xfrm>
            <a:off x="7624739" y="2946610"/>
            <a:ext cx="126600" cy="1317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2"/>
          <p:cNvSpPr/>
          <p:nvPr/>
        </p:nvSpPr>
        <p:spPr>
          <a:xfrm>
            <a:off x="7869153" y="2747011"/>
            <a:ext cx="126600" cy="1317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2"/>
          <p:cNvSpPr/>
          <p:nvPr/>
        </p:nvSpPr>
        <p:spPr>
          <a:xfrm>
            <a:off x="7782592" y="3141822"/>
            <a:ext cx="126600" cy="1317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2"/>
          <p:cNvSpPr/>
          <p:nvPr/>
        </p:nvSpPr>
        <p:spPr>
          <a:xfrm>
            <a:off x="7959392" y="2946610"/>
            <a:ext cx="126600" cy="1317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52"/>
          <p:cNvSpPr/>
          <p:nvPr/>
        </p:nvSpPr>
        <p:spPr>
          <a:xfrm>
            <a:off x="8027058" y="3273425"/>
            <a:ext cx="126600" cy="1317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2"/>
          <p:cNvSpPr/>
          <p:nvPr/>
        </p:nvSpPr>
        <p:spPr>
          <a:xfrm>
            <a:off x="8122944" y="2747011"/>
            <a:ext cx="126600" cy="1317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2"/>
          <p:cNvSpPr/>
          <p:nvPr/>
        </p:nvSpPr>
        <p:spPr>
          <a:xfrm>
            <a:off x="8209435" y="3010218"/>
            <a:ext cx="126600" cy="1317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2"/>
          <p:cNvSpPr/>
          <p:nvPr/>
        </p:nvSpPr>
        <p:spPr>
          <a:xfrm>
            <a:off x="7782592" y="2878614"/>
            <a:ext cx="126600" cy="131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2"/>
          <p:cNvSpPr/>
          <p:nvPr/>
        </p:nvSpPr>
        <p:spPr>
          <a:xfrm>
            <a:off x="6788548" y="2773660"/>
            <a:ext cx="126600" cy="131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2"/>
          <p:cNvSpPr/>
          <p:nvPr/>
        </p:nvSpPr>
        <p:spPr>
          <a:xfrm>
            <a:off x="6892897" y="3106736"/>
            <a:ext cx="126600" cy="131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2"/>
          <p:cNvSpPr/>
          <p:nvPr/>
        </p:nvSpPr>
        <p:spPr>
          <a:xfrm>
            <a:off x="8249771" y="3242407"/>
            <a:ext cx="126600" cy="131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2"/>
          <p:cNvSpPr/>
          <p:nvPr/>
        </p:nvSpPr>
        <p:spPr>
          <a:xfrm>
            <a:off x="7430160" y="2930323"/>
            <a:ext cx="126600" cy="131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2"/>
          <p:cNvSpPr/>
          <p:nvPr/>
        </p:nvSpPr>
        <p:spPr>
          <a:xfrm>
            <a:off x="4684685" y="4150736"/>
            <a:ext cx="126600" cy="131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 name="Google Shape;601;p52"/>
          <p:cNvGrpSpPr/>
          <p:nvPr/>
        </p:nvGrpSpPr>
        <p:grpSpPr>
          <a:xfrm>
            <a:off x="6053643" y="3645351"/>
            <a:ext cx="1527795" cy="836399"/>
            <a:chOff x="6053643" y="3645351"/>
            <a:chExt cx="1527795" cy="836399"/>
          </a:xfrm>
        </p:grpSpPr>
        <p:cxnSp>
          <p:nvCxnSpPr>
            <p:cNvPr id="602" name="Google Shape;602;p52"/>
            <p:cNvCxnSpPr/>
            <p:nvPr/>
          </p:nvCxnSpPr>
          <p:spPr>
            <a:xfrm rot="5400000">
              <a:off x="6292893" y="3406101"/>
              <a:ext cx="729000" cy="1207500"/>
            </a:xfrm>
            <a:prstGeom prst="curvedConnector2">
              <a:avLst/>
            </a:prstGeom>
            <a:noFill/>
            <a:ln cap="flat" cmpd="sng" w="19050">
              <a:solidFill>
                <a:schemeClr val="dk2"/>
              </a:solidFill>
              <a:prstDash val="solid"/>
              <a:round/>
              <a:headEnd len="med" w="med" type="none"/>
              <a:tailEnd len="med" w="med" type="stealth"/>
            </a:ln>
          </p:spPr>
        </p:cxnSp>
        <p:sp>
          <p:nvSpPr>
            <p:cNvPr id="603" name="Google Shape;603;p52"/>
            <p:cNvSpPr txBox="1"/>
            <p:nvPr/>
          </p:nvSpPr>
          <p:spPr>
            <a:xfrm>
              <a:off x="6733938" y="4032650"/>
              <a:ext cx="847500" cy="44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Add</a:t>
              </a:r>
              <a:endParaRPr>
                <a:solidFill>
                  <a:schemeClr val="dk2"/>
                </a:solidFill>
              </a:endParaRPr>
            </a:p>
          </p:txBody>
        </p:sp>
      </p:grpSp>
      <p:cxnSp>
        <p:nvCxnSpPr>
          <p:cNvPr id="604" name="Google Shape;604;p52"/>
          <p:cNvCxnSpPr/>
          <p:nvPr/>
        </p:nvCxnSpPr>
        <p:spPr>
          <a:xfrm rot="10800000">
            <a:off x="2082463" y="3799850"/>
            <a:ext cx="1224000" cy="809700"/>
          </a:xfrm>
          <a:prstGeom prst="curvedConnector2">
            <a:avLst/>
          </a:prstGeom>
          <a:noFill/>
          <a:ln cap="flat" cmpd="sng" w="19050">
            <a:solidFill>
              <a:schemeClr val="dk2"/>
            </a:solidFill>
            <a:prstDash val="solid"/>
            <a:round/>
            <a:headEnd len="med" w="med" type="none"/>
            <a:tailEnd len="med" w="med" type="stealth"/>
          </a:ln>
        </p:spPr>
      </p:cxnSp>
      <p:sp>
        <p:nvSpPr>
          <p:cNvPr id="605" name="Google Shape;605;p52"/>
          <p:cNvSpPr txBox="1"/>
          <p:nvPr/>
        </p:nvSpPr>
        <p:spPr>
          <a:xfrm>
            <a:off x="1812613" y="4267950"/>
            <a:ext cx="695100" cy="44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Train</a:t>
            </a:r>
            <a:endParaRPr>
              <a:solidFill>
                <a:schemeClr val="dk2"/>
              </a:solidFill>
            </a:endParaRPr>
          </a:p>
        </p:txBody>
      </p:sp>
      <p:cxnSp>
        <p:nvCxnSpPr>
          <p:cNvPr id="606" name="Google Shape;606;p52"/>
          <p:cNvCxnSpPr/>
          <p:nvPr/>
        </p:nvCxnSpPr>
        <p:spPr>
          <a:xfrm rot="-5400000">
            <a:off x="2446263" y="1161600"/>
            <a:ext cx="801000" cy="1224000"/>
          </a:xfrm>
          <a:prstGeom prst="curvedConnector2">
            <a:avLst/>
          </a:prstGeom>
          <a:noFill/>
          <a:ln cap="flat" cmpd="sng" w="19050">
            <a:solidFill>
              <a:schemeClr val="dk2"/>
            </a:solidFill>
            <a:prstDash val="solid"/>
            <a:round/>
            <a:headEnd len="med" w="med" type="none"/>
            <a:tailEnd len="med" w="med" type="stealth"/>
          </a:ln>
        </p:spPr>
      </p:cxnSp>
      <p:sp>
        <p:nvSpPr>
          <p:cNvPr id="607" name="Google Shape;607;p52"/>
          <p:cNvSpPr txBox="1"/>
          <p:nvPr/>
        </p:nvSpPr>
        <p:spPr>
          <a:xfrm>
            <a:off x="1934213" y="1318913"/>
            <a:ext cx="695100" cy="44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Run</a:t>
            </a:r>
            <a:endParaRPr>
              <a:solidFill>
                <a:schemeClr val="dk2"/>
              </a:solidFill>
            </a:endParaRPr>
          </a:p>
        </p:txBody>
      </p:sp>
      <p:sp>
        <p:nvSpPr>
          <p:cNvPr id="608" name="Google Shape;608;p52"/>
          <p:cNvSpPr/>
          <p:nvPr/>
        </p:nvSpPr>
        <p:spPr>
          <a:xfrm>
            <a:off x="4196656" y="1241504"/>
            <a:ext cx="126600" cy="1317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52"/>
          <p:cNvSpPr/>
          <p:nvPr/>
        </p:nvSpPr>
        <p:spPr>
          <a:xfrm>
            <a:off x="3907063" y="1241504"/>
            <a:ext cx="126600" cy="1317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2"/>
          <p:cNvSpPr/>
          <p:nvPr/>
        </p:nvSpPr>
        <p:spPr>
          <a:xfrm>
            <a:off x="3946103" y="1636315"/>
            <a:ext cx="126600" cy="1317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2"/>
          <p:cNvSpPr/>
          <p:nvPr/>
        </p:nvSpPr>
        <p:spPr>
          <a:xfrm>
            <a:off x="4249245" y="1776053"/>
            <a:ext cx="126600" cy="1317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2"/>
          <p:cNvSpPr/>
          <p:nvPr/>
        </p:nvSpPr>
        <p:spPr>
          <a:xfrm>
            <a:off x="4415613" y="1373108"/>
            <a:ext cx="126600" cy="1317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2"/>
          <p:cNvSpPr/>
          <p:nvPr/>
        </p:nvSpPr>
        <p:spPr>
          <a:xfrm>
            <a:off x="3946112" y="1907657"/>
            <a:ext cx="126600" cy="1317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2"/>
          <p:cNvSpPr/>
          <p:nvPr/>
        </p:nvSpPr>
        <p:spPr>
          <a:xfrm>
            <a:off x="3695550" y="1582413"/>
            <a:ext cx="126600" cy="1317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2"/>
          <p:cNvSpPr/>
          <p:nvPr/>
        </p:nvSpPr>
        <p:spPr>
          <a:xfrm>
            <a:off x="4122410" y="1508779"/>
            <a:ext cx="126600" cy="1317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2"/>
          <p:cNvSpPr/>
          <p:nvPr/>
        </p:nvSpPr>
        <p:spPr>
          <a:xfrm>
            <a:off x="4835807" y="1280657"/>
            <a:ext cx="126600" cy="1317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2"/>
          <p:cNvSpPr/>
          <p:nvPr/>
        </p:nvSpPr>
        <p:spPr>
          <a:xfrm>
            <a:off x="4804789" y="1611860"/>
            <a:ext cx="126600" cy="1317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2"/>
          <p:cNvSpPr/>
          <p:nvPr/>
        </p:nvSpPr>
        <p:spPr>
          <a:xfrm>
            <a:off x="5049203" y="1412261"/>
            <a:ext cx="126600" cy="1317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2"/>
          <p:cNvSpPr/>
          <p:nvPr/>
        </p:nvSpPr>
        <p:spPr>
          <a:xfrm>
            <a:off x="4962642" y="1807072"/>
            <a:ext cx="126600" cy="1317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2"/>
          <p:cNvSpPr/>
          <p:nvPr/>
        </p:nvSpPr>
        <p:spPr>
          <a:xfrm>
            <a:off x="5139442" y="1611860"/>
            <a:ext cx="126600" cy="1317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2"/>
          <p:cNvSpPr/>
          <p:nvPr/>
        </p:nvSpPr>
        <p:spPr>
          <a:xfrm>
            <a:off x="5207108" y="1938675"/>
            <a:ext cx="126600" cy="1317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2"/>
          <p:cNvSpPr/>
          <p:nvPr/>
        </p:nvSpPr>
        <p:spPr>
          <a:xfrm>
            <a:off x="5302994" y="1412261"/>
            <a:ext cx="126600" cy="1317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2"/>
          <p:cNvSpPr/>
          <p:nvPr/>
        </p:nvSpPr>
        <p:spPr>
          <a:xfrm>
            <a:off x="5389485" y="1675468"/>
            <a:ext cx="126600" cy="1317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2"/>
          <p:cNvSpPr/>
          <p:nvPr/>
        </p:nvSpPr>
        <p:spPr>
          <a:xfrm>
            <a:off x="4962642" y="1543864"/>
            <a:ext cx="126600" cy="131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2"/>
          <p:cNvSpPr/>
          <p:nvPr/>
        </p:nvSpPr>
        <p:spPr>
          <a:xfrm>
            <a:off x="3968598" y="1438910"/>
            <a:ext cx="126600" cy="131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2"/>
          <p:cNvSpPr/>
          <p:nvPr/>
        </p:nvSpPr>
        <p:spPr>
          <a:xfrm>
            <a:off x="4072947" y="1771986"/>
            <a:ext cx="126600" cy="131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2"/>
          <p:cNvSpPr/>
          <p:nvPr/>
        </p:nvSpPr>
        <p:spPr>
          <a:xfrm>
            <a:off x="5429821" y="1907657"/>
            <a:ext cx="126600" cy="131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8" name="Google Shape;628;p52"/>
          <p:cNvCxnSpPr/>
          <p:nvPr/>
        </p:nvCxnSpPr>
        <p:spPr>
          <a:xfrm flipH="1">
            <a:off x="4605014" y="1017450"/>
            <a:ext cx="112800" cy="1353900"/>
          </a:xfrm>
          <a:prstGeom prst="straightConnector1">
            <a:avLst/>
          </a:prstGeom>
          <a:noFill/>
          <a:ln cap="flat" cmpd="sng" w="19050">
            <a:solidFill>
              <a:schemeClr val="dk2"/>
            </a:solidFill>
            <a:prstDash val="solid"/>
            <a:round/>
            <a:headEnd len="med" w="med" type="none"/>
            <a:tailEnd len="med" w="med" type="none"/>
          </a:ln>
        </p:spPr>
      </p:cxnSp>
      <p:sp>
        <p:nvSpPr>
          <p:cNvPr id="629" name="Google Shape;629;p52"/>
          <p:cNvSpPr/>
          <p:nvPr/>
        </p:nvSpPr>
        <p:spPr>
          <a:xfrm>
            <a:off x="4610210" y="1595573"/>
            <a:ext cx="126600" cy="131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0" name="Google Shape;630;p52"/>
          <p:cNvCxnSpPr/>
          <p:nvPr/>
        </p:nvCxnSpPr>
        <p:spPr>
          <a:xfrm>
            <a:off x="5897012" y="1593463"/>
            <a:ext cx="1207500" cy="720300"/>
          </a:xfrm>
          <a:prstGeom prst="curvedConnector2">
            <a:avLst/>
          </a:prstGeom>
          <a:noFill/>
          <a:ln cap="flat" cmpd="sng" w="19050">
            <a:solidFill>
              <a:schemeClr val="dk2"/>
            </a:solidFill>
            <a:prstDash val="solid"/>
            <a:round/>
            <a:headEnd len="med" w="med" type="none"/>
            <a:tailEnd len="med" w="med" type="stealth"/>
          </a:ln>
        </p:spPr>
      </p:cxnSp>
      <p:sp>
        <p:nvSpPr>
          <p:cNvPr id="631" name="Google Shape;631;p52"/>
          <p:cNvSpPr txBox="1"/>
          <p:nvPr/>
        </p:nvSpPr>
        <p:spPr>
          <a:xfrm>
            <a:off x="6727063" y="1477325"/>
            <a:ext cx="847500" cy="44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Sample</a:t>
            </a:r>
            <a:endParaRPr>
              <a:solidFill>
                <a:schemeClr val="dk2"/>
              </a:solidFill>
            </a:endParaRPr>
          </a:p>
        </p:txBody>
      </p:sp>
      <p:sp>
        <p:nvSpPr>
          <p:cNvPr id="632" name="Google Shape;632;p52"/>
          <p:cNvSpPr/>
          <p:nvPr/>
        </p:nvSpPr>
        <p:spPr>
          <a:xfrm>
            <a:off x="2085335" y="2934748"/>
            <a:ext cx="126600" cy="131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6" name="Shape 636"/>
        <p:cNvGrpSpPr/>
        <p:nvPr/>
      </p:nvGrpSpPr>
      <p:grpSpPr>
        <a:xfrm>
          <a:off x="0" y="0"/>
          <a:ext cx="0" cy="0"/>
          <a:chOff x="0" y="0"/>
          <a:chExt cx="0" cy="0"/>
        </a:xfrm>
      </p:grpSpPr>
      <p:sp>
        <p:nvSpPr>
          <p:cNvPr id="637" name="Google Shape;637;p53"/>
          <p:cNvSpPr txBox="1"/>
          <p:nvPr>
            <p:ph type="title"/>
          </p:nvPr>
        </p:nvSpPr>
        <p:spPr>
          <a:xfrm>
            <a:off x="265500" y="1107950"/>
            <a:ext cx="4045200" cy="168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Active Learning</a:t>
            </a:r>
            <a:endParaRPr/>
          </a:p>
        </p:txBody>
      </p:sp>
      <p:sp>
        <p:nvSpPr>
          <p:cNvPr id="638" name="Google Shape;638;p53"/>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AutoNum type="arabicPeriod"/>
            </a:pPr>
            <a:r>
              <a:rPr lang="en"/>
              <a:t>Dataset</a:t>
            </a:r>
            <a:endParaRPr/>
          </a:p>
          <a:p>
            <a:pPr indent="-342900" lvl="0" marL="457200" rtl="0" algn="l">
              <a:spcBef>
                <a:spcPts val="0"/>
              </a:spcBef>
              <a:spcAft>
                <a:spcPts val="0"/>
              </a:spcAft>
              <a:buSzPts val="1800"/>
              <a:buAutoNum type="arabicPeriod"/>
            </a:pPr>
            <a:r>
              <a:rPr lang="en"/>
              <a:t>Sampling Method</a:t>
            </a:r>
            <a:endParaRPr/>
          </a:p>
          <a:p>
            <a:pPr indent="-342900" lvl="0" marL="457200" rtl="0" algn="l">
              <a:spcBef>
                <a:spcPts val="0"/>
              </a:spcBef>
              <a:spcAft>
                <a:spcPts val="0"/>
              </a:spcAft>
              <a:buSzPts val="1800"/>
              <a:buAutoNum type="arabicPeriod"/>
            </a:pPr>
            <a:r>
              <a:rPr lang="en"/>
              <a:t>Model</a:t>
            </a:r>
            <a:endParaRPr/>
          </a:p>
        </p:txBody>
      </p:sp>
      <p:sp>
        <p:nvSpPr>
          <p:cNvPr id="639" name="Google Shape;639;p53"/>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do we need?</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3" name="Shape 643"/>
        <p:cNvGrpSpPr/>
        <p:nvPr/>
      </p:nvGrpSpPr>
      <p:grpSpPr>
        <a:xfrm>
          <a:off x="0" y="0"/>
          <a:ext cx="0" cy="0"/>
          <a:chOff x="0" y="0"/>
          <a:chExt cx="0" cy="0"/>
        </a:xfrm>
      </p:grpSpPr>
      <p:sp>
        <p:nvSpPr>
          <p:cNvPr id="644" name="Google Shape;644;p5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 VOC 2012 </a:t>
            </a:r>
            <a:endParaRPr/>
          </a:p>
        </p:txBody>
      </p:sp>
      <p:sp>
        <p:nvSpPr>
          <p:cNvPr id="645" name="Google Shape;645;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Solve the </a:t>
            </a:r>
            <a:r>
              <a:rPr b="1" lang="en"/>
              <a:t>Cat vs No-Cat</a:t>
            </a:r>
            <a:r>
              <a:rPr lang="en"/>
              <a:t> task.</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b="1" lang="en"/>
              <a:t>Unbalanced:</a:t>
            </a:r>
            <a:r>
              <a:rPr lang="en"/>
              <a:t> Only 7.53% training images contain cats.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646" name="Google Shape;646;p54"/>
          <p:cNvSpPr/>
          <p:nvPr/>
        </p:nvSpPr>
        <p:spPr>
          <a:xfrm>
            <a:off x="484637" y="1994900"/>
            <a:ext cx="3957300" cy="530700"/>
          </a:xfrm>
          <a:prstGeom prst="rect">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5717 images</a:t>
            </a:r>
            <a:endParaRPr>
              <a:solidFill>
                <a:schemeClr val="dk2"/>
              </a:solidFill>
            </a:endParaRPr>
          </a:p>
        </p:txBody>
      </p:sp>
      <p:sp>
        <p:nvSpPr>
          <p:cNvPr id="647" name="Google Shape;647;p54"/>
          <p:cNvSpPr/>
          <p:nvPr/>
        </p:nvSpPr>
        <p:spPr>
          <a:xfrm>
            <a:off x="484638" y="2610500"/>
            <a:ext cx="597600" cy="530700"/>
          </a:xfrm>
          <a:prstGeom prst="rect">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Train </a:t>
            </a:r>
            <a:r>
              <a:rPr lang="en">
                <a:solidFill>
                  <a:schemeClr val="dk2"/>
                </a:solidFill>
              </a:rPr>
              <a:t>571</a:t>
            </a:r>
            <a:endParaRPr>
              <a:solidFill>
                <a:schemeClr val="dk2"/>
              </a:solidFill>
            </a:endParaRPr>
          </a:p>
        </p:txBody>
      </p:sp>
      <p:sp>
        <p:nvSpPr>
          <p:cNvPr id="648" name="Google Shape;648;p54"/>
          <p:cNvSpPr/>
          <p:nvPr/>
        </p:nvSpPr>
        <p:spPr>
          <a:xfrm>
            <a:off x="1150037" y="2610500"/>
            <a:ext cx="810000" cy="530700"/>
          </a:xfrm>
          <a:prstGeom prst="rect">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Val</a:t>
            </a:r>
            <a:r>
              <a:rPr lang="en">
                <a:solidFill>
                  <a:schemeClr val="dk2"/>
                </a:solidFill>
              </a:rPr>
              <a:t> 1029</a:t>
            </a:r>
            <a:endParaRPr>
              <a:solidFill>
                <a:schemeClr val="dk2"/>
              </a:solidFill>
            </a:endParaRPr>
          </a:p>
        </p:txBody>
      </p:sp>
      <p:sp>
        <p:nvSpPr>
          <p:cNvPr id="649" name="Google Shape;649;p54"/>
          <p:cNvSpPr/>
          <p:nvPr/>
        </p:nvSpPr>
        <p:spPr>
          <a:xfrm>
            <a:off x="2027838" y="2610500"/>
            <a:ext cx="2414100" cy="530700"/>
          </a:xfrm>
          <a:prstGeom prst="rect">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Oracle</a:t>
            </a:r>
            <a:r>
              <a:rPr lang="en">
                <a:solidFill>
                  <a:schemeClr val="dk2"/>
                </a:solidFill>
              </a:rPr>
              <a:t> 4117</a:t>
            </a:r>
            <a:endParaRPr>
              <a:solidFill>
                <a:schemeClr val="dk2"/>
              </a:solidFill>
            </a:endParaRPr>
          </a:p>
        </p:txBody>
      </p:sp>
      <p:sp>
        <p:nvSpPr>
          <p:cNvPr id="650" name="Google Shape;650;p54"/>
          <p:cNvSpPr/>
          <p:nvPr/>
        </p:nvSpPr>
        <p:spPr>
          <a:xfrm>
            <a:off x="4702062" y="2610500"/>
            <a:ext cx="3957300" cy="530700"/>
          </a:xfrm>
          <a:prstGeom prst="rect">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Test </a:t>
            </a:r>
            <a:r>
              <a:rPr lang="en">
                <a:solidFill>
                  <a:schemeClr val="dk2"/>
                </a:solidFill>
              </a:rPr>
              <a:t>5823</a:t>
            </a:r>
            <a:endParaRPr>
              <a:solidFill>
                <a:schemeClr val="dk2"/>
              </a:solidFill>
            </a:endParaRPr>
          </a:p>
        </p:txBody>
      </p:sp>
      <p:pic>
        <p:nvPicPr>
          <p:cNvPr id="651" name="Google Shape;651;p54"/>
          <p:cNvPicPr preferRelativeResize="0"/>
          <p:nvPr/>
        </p:nvPicPr>
        <p:blipFill>
          <a:blip r:embed="rId3">
            <a:alphaModFix/>
          </a:blip>
          <a:stretch>
            <a:fillRect/>
          </a:stretch>
        </p:blipFill>
        <p:spPr>
          <a:xfrm>
            <a:off x="3678550" y="3337125"/>
            <a:ext cx="695060" cy="692101"/>
          </a:xfrm>
          <a:prstGeom prst="rect">
            <a:avLst/>
          </a:prstGeom>
          <a:noFill/>
          <a:ln>
            <a:noFill/>
          </a:ln>
        </p:spPr>
      </p:pic>
      <p:cxnSp>
        <p:nvCxnSpPr>
          <p:cNvPr id="652" name="Google Shape;652;p54"/>
          <p:cNvCxnSpPr>
            <a:stCxn id="651" idx="1"/>
            <a:endCxn id="649" idx="2"/>
          </p:cNvCxnSpPr>
          <p:nvPr/>
        </p:nvCxnSpPr>
        <p:spPr>
          <a:xfrm rot="10800000">
            <a:off x="3234850" y="3141075"/>
            <a:ext cx="443700" cy="542100"/>
          </a:xfrm>
          <a:prstGeom prst="curvedConnector2">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6" name="Shape 656"/>
        <p:cNvGrpSpPr/>
        <p:nvPr/>
      </p:nvGrpSpPr>
      <p:grpSpPr>
        <a:xfrm>
          <a:off x="0" y="0"/>
          <a:ext cx="0" cy="0"/>
          <a:chOff x="0" y="0"/>
          <a:chExt cx="0" cy="0"/>
        </a:xfrm>
      </p:grpSpPr>
      <p:sp>
        <p:nvSpPr>
          <p:cNvPr id="657" name="Google Shape;657;p5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Sampling: Predictive Entropy</a:t>
            </a:r>
            <a:endParaRPr/>
          </a:p>
        </p:txBody>
      </p:sp>
      <p:sp>
        <p:nvSpPr>
          <p:cNvPr id="658" name="Google Shape;658;p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Also known as Uncertainty Sampling.</a:t>
            </a:r>
            <a:endParaRPr/>
          </a:p>
          <a:p>
            <a:pPr indent="0" lvl="0" marL="0" rtl="0" algn="l">
              <a:spcBef>
                <a:spcPts val="1600"/>
              </a:spcBef>
              <a:spcAft>
                <a:spcPts val="0"/>
              </a:spcAft>
              <a:buNone/>
            </a:pPr>
            <a:r>
              <a:rPr lang="en"/>
              <a:t>Select the example x</a:t>
            </a:r>
            <a:r>
              <a:rPr baseline="30000" lang="en"/>
              <a:t>*</a:t>
            </a:r>
            <a:r>
              <a:rPr lang="en"/>
              <a:t> that minimizes the predictive entropy:</a:t>
            </a:r>
            <a:endParaRPr/>
          </a:p>
          <a:p>
            <a:pPr indent="0" lvl="0" marL="0" rtl="0" algn="l">
              <a:spcBef>
                <a:spcPts val="1600"/>
              </a:spcBef>
              <a:spcAft>
                <a:spcPts val="0"/>
              </a:spcAft>
              <a:buNone/>
            </a:pPr>
            <a:r>
              <a:t/>
            </a:r>
            <a:endParaRPr/>
          </a:p>
          <a:p>
            <a:pPr indent="0" lvl="0" marL="0" rtl="0" algn="ctr">
              <a:spcBef>
                <a:spcPts val="1600"/>
              </a:spcBef>
              <a:spcAft>
                <a:spcPts val="0"/>
              </a:spcAft>
              <a:buNone/>
            </a:pPr>
            <a:r>
              <a:rPr lang="en">
                <a:solidFill>
                  <a:srgbClr val="1C4587"/>
                </a:solidFill>
              </a:rPr>
              <a:t>y</a:t>
            </a:r>
            <a:r>
              <a:rPr lang="en">
                <a:solidFill>
                  <a:srgbClr val="1C4587"/>
                </a:solidFill>
              </a:rPr>
              <a:t> = model(x)</a:t>
            </a:r>
            <a:endParaRPr>
              <a:solidFill>
                <a:srgbClr val="1C4587"/>
              </a:solidFill>
            </a:endParaRPr>
          </a:p>
          <a:p>
            <a:pPr indent="0" lvl="0" marL="0" rtl="0" algn="ctr">
              <a:spcBef>
                <a:spcPts val="1600"/>
              </a:spcBef>
              <a:spcAft>
                <a:spcPts val="0"/>
              </a:spcAft>
              <a:buNone/>
            </a:pPr>
            <a:r>
              <a:rPr lang="en">
                <a:solidFill>
                  <a:srgbClr val="1C4587"/>
                </a:solidFill>
              </a:rPr>
              <a:t>x</a:t>
            </a:r>
            <a:r>
              <a:rPr baseline="30000" lang="en">
                <a:solidFill>
                  <a:srgbClr val="1C4587"/>
                </a:solidFill>
              </a:rPr>
              <a:t>*</a:t>
            </a:r>
            <a:r>
              <a:rPr lang="en">
                <a:solidFill>
                  <a:srgbClr val="1C4587"/>
                </a:solidFill>
              </a:rPr>
              <a:t> = arg</a:t>
            </a:r>
            <a:r>
              <a:rPr lang="en">
                <a:solidFill>
                  <a:srgbClr val="1C4587"/>
                </a:solidFill>
              </a:rPr>
              <a:t> </a:t>
            </a:r>
            <a:r>
              <a:rPr lang="en">
                <a:solidFill>
                  <a:srgbClr val="1C4587"/>
                </a:solidFill>
              </a:rPr>
              <a:t>m</a:t>
            </a:r>
            <a:r>
              <a:rPr lang="en">
                <a:solidFill>
                  <a:srgbClr val="1C4587"/>
                </a:solidFill>
              </a:rPr>
              <a:t>in </a:t>
            </a:r>
            <a:r>
              <a:rPr lang="en">
                <a:solidFill>
                  <a:srgbClr val="1C4587"/>
                </a:solidFill>
              </a:rPr>
              <a:t>y *</a:t>
            </a:r>
            <a:r>
              <a:rPr lang="en">
                <a:solidFill>
                  <a:srgbClr val="1C4587"/>
                </a:solidFill>
              </a:rPr>
              <a:t> log(y) + (1 - y) * log(1 - y)</a:t>
            </a:r>
            <a:endParaRPr>
              <a:solidFill>
                <a:srgbClr val="1C4587"/>
              </a:solidFill>
            </a:endParaRPr>
          </a:p>
          <a:p>
            <a:pPr indent="0" lvl="0" marL="0" rtl="0" algn="ctr">
              <a:spcBef>
                <a:spcPts val="1600"/>
              </a:spcBef>
              <a:spcAft>
                <a:spcPts val="0"/>
              </a:spcAft>
              <a:buNone/>
            </a:pPr>
            <a:r>
              <a:t/>
            </a:r>
            <a:endParaRPr/>
          </a:p>
          <a:p>
            <a:pPr indent="0" lvl="0" marL="0" rtl="0" algn="l">
              <a:spcBef>
                <a:spcPts val="1600"/>
              </a:spcBef>
              <a:spcAft>
                <a:spcPts val="1600"/>
              </a:spcAft>
              <a:buNone/>
            </a:pPr>
            <a:r>
              <a:rPr lang="en"/>
              <a:t>Just select the example that is closer to the decision boundary!</a:t>
            </a:r>
            <a:endParaRPr/>
          </a:p>
        </p:txBody>
      </p:sp>
      <p:sp>
        <p:nvSpPr>
          <p:cNvPr id="659" name="Google Shape;659;p55"/>
          <p:cNvSpPr/>
          <p:nvPr/>
        </p:nvSpPr>
        <p:spPr>
          <a:xfrm>
            <a:off x="2262025" y="2562025"/>
            <a:ext cx="4704900" cy="1336500"/>
          </a:xfrm>
          <a:prstGeom prst="roundRect">
            <a:avLst>
              <a:gd fmla="val 7414" name="adj"/>
            </a:avLst>
          </a:prstGeom>
          <a:solidFill>
            <a:srgbClr val="3C78D8">
              <a:alpha val="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3" name="Shape 663"/>
        <p:cNvGrpSpPr/>
        <p:nvPr/>
      </p:nvGrpSpPr>
      <p:grpSpPr>
        <a:xfrm>
          <a:off x="0" y="0"/>
          <a:ext cx="0" cy="0"/>
          <a:chOff x="0" y="0"/>
          <a:chExt cx="0" cy="0"/>
        </a:xfrm>
      </p:grpSpPr>
      <p:sp>
        <p:nvSpPr>
          <p:cNvPr id="664" name="Google Shape;664;p5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Pre-Trained</a:t>
            </a:r>
            <a:endParaRPr/>
          </a:p>
        </p:txBody>
      </p:sp>
      <p:sp>
        <p:nvSpPr>
          <p:cNvPr id="665" name="Google Shape;665;p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ResNet50 pre-trained on ImageNet;</a:t>
            </a:r>
            <a:endParaRPr/>
          </a:p>
          <a:p>
            <a:pPr indent="-342900" lvl="0" marL="457200" rtl="0" algn="l">
              <a:spcBef>
                <a:spcPts val="0"/>
              </a:spcBef>
              <a:spcAft>
                <a:spcPts val="0"/>
              </a:spcAft>
              <a:buSzPts val="1800"/>
              <a:buChar char="●"/>
            </a:pPr>
            <a:r>
              <a:rPr lang="en"/>
              <a:t>Sampling 400 images at each iteration.</a:t>
            </a:r>
            <a:endParaRPr/>
          </a:p>
        </p:txBody>
      </p:sp>
      <p:pic>
        <p:nvPicPr>
          <p:cNvPr id="666" name="Google Shape;666;p56" title="Random and Predictive Entropy"/>
          <p:cNvPicPr preferRelativeResize="0"/>
          <p:nvPr/>
        </p:nvPicPr>
        <p:blipFill>
          <a:blip r:embed="rId3">
            <a:alphaModFix/>
          </a:blip>
          <a:stretch>
            <a:fillRect/>
          </a:stretch>
        </p:blipFill>
        <p:spPr>
          <a:xfrm>
            <a:off x="311701" y="2015800"/>
            <a:ext cx="3965076" cy="2451726"/>
          </a:xfrm>
          <a:prstGeom prst="rect">
            <a:avLst/>
          </a:prstGeom>
          <a:noFill/>
          <a:ln>
            <a:noFill/>
          </a:ln>
        </p:spPr>
      </p:pic>
      <p:pic>
        <p:nvPicPr>
          <p:cNvPr id="667" name="Google Shape;667;p56" title="Percentage of positive images"/>
          <p:cNvPicPr preferRelativeResize="0"/>
          <p:nvPr/>
        </p:nvPicPr>
        <p:blipFill>
          <a:blip r:embed="rId4">
            <a:alphaModFix/>
          </a:blip>
          <a:stretch>
            <a:fillRect/>
          </a:stretch>
        </p:blipFill>
        <p:spPr>
          <a:xfrm>
            <a:off x="4867250" y="2015800"/>
            <a:ext cx="3965049" cy="24517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1" name="Shape 671"/>
        <p:cNvGrpSpPr/>
        <p:nvPr/>
      </p:nvGrpSpPr>
      <p:grpSpPr>
        <a:xfrm>
          <a:off x="0" y="0"/>
          <a:ext cx="0" cy="0"/>
          <a:chOff x="0" y="0"/>
          <a:chExt cx="0" cy="0"/>
        </a:xfrm>
      </p:grpSpPr>
      <p:sp>
        <p:nvSpPr>
          <p:cNvPr id="672" name="Google Shape;672;p57"/>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Examples</a:t>
            </a:r>
            <a:endParaRPr/>
          </a:p>
        </p:txBody>
      </p:sp>
      <p:sp>
        <p:nvSpPr>
          <p:cNvPr id="673" name="Google Shape;673;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“Difficult” images </a:t>
            </a:r>
            <a:br>
              <a:rPr lang="en"/>
            </a:br>
            <a:r>
              <a:rPr lang="en"/>
              <a:t>are added first!</a:t>
            </a:r>
            <a:endParaRPr/>
          </a:p>
          <a:p>
            <a:pPr indent="0" lvl="0" marL="0" rtl="0" algn="l">
              <a:spcBef>
                <a:spcPts val="1600"/>
              </a:spcBef>
              <a:spcAft>
                <a:spcPts val="1600"/>
              </a:spcAft>
              <a:buNone/>
            </a:pPr>
            <a:r>
              <a:t/>
            </a:r>
            <a:endParaRPr/>
          </a:p>
        </p:txBody>
      </p:sp>
      <p:pic>
        <p:nvPicPr>
          <p:cNvPr id="674" name="Google Shape;674;p57"/>
          <p:cNvPicPr preferRelativeResize="0"/>
          <p:nvPr/>
        </p:nvPicPr>
        <p:blipFill>
          <a:blip r:embed="rId3">
            <a:alphaModFix/>
          </a:blip>
          <a:stretch>
            <a:fillRect/>
          </a:stretch>
        </p:blipFill>
        <p:spPr>
          <a:xfrm>
            <a:off x="2971931" y="1152475"/>
            <a:ext cx="2562297" cy="3416400"/>
          </a:xfrm>
          <a:prstGeom prst="rect">
            <a:avLst/>
          </a:prstGeom>
          <a:noFill/>
          <a:ln>
            <a:noFill/>
          </a:ln>
        </p:spPr>
      </p:pic>
      <p:pic>
        <p:nvPicPr>
          <p:cNvPr id="675" name="Google Shape;675;p57"/>
          <p:cNvPicPr preferRelativeResize="0"/>
          <p:nvPr/>
        </p:nvPicPr>
        <p:blipFill>
          <a:blip r:embed="rId4">
            <a:alphaModFix/>
          </a:blip>
          <a:stretch>
            <a:fillRect/>
          </a:stretch>
        </p:blipFill>
        <p:spPr>
          <a:xfrm>
            <a:off x="5894077" y="1152475"/>
            <a:ext cx="2562297" cy="3416400"/>
          </a:xfrm>
          <a:prstGeom prst="rect">
            <a:avLst/>
          </a:prstGeom>
          <a:noFill/>
          <a:ln>
            <a:noFill/>
          </a:ln>
        </p:spPr>
      </p:pic>
      <p:sp>
        <p:nvSpPr>
          <p:cNvPr id="676" name="Google Shape;676;p57"/>
          <p:cNvSpPr txBox="1"/>
          <p:nvPr/>
        </p:nvSpPr>
        <p:spPr>
          <a:xfrm>
            <a:off x="2895725" y="4568875"/>
            <a:ext cx="23868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ato Light"/>
                <a:ea typeface="Lato Light"/>
                <a:cs typeface="Lato Light"/>
                <a:sym typeface="Lato Light"/>
              </a:rPr>
              <a:t>First Iteration</a:t>
            </a:r>
            <a:endParaRPr>
              <a:solidFill>
                <a:schemeClr val="dk2"/>
              </a:solidFill>
              <a:latin typeface="Lato Light"/>
              <a:ea typeface="Lato Light"/>
              <a:cs typeface="Lato Light"/>
              <a:sym typeface="Lato Light"/>
            </a:endParaRPr>
          </a:p>
        </p:txBody>
      </p:sp>
      <p:sp>
        <p:nvSpPr>
          <p:cNvPr id="677" name="Google Shape;677;p57"/>
          <p:cNvSpPr txBox="1"/>
          <p:nvPr/>
        </p:nvSpPr>
        <p:spPr>
          <a:xfrm>
            <a:off x="5817876" y="4568875"/>
            <a:ext cx="23868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ato Light"/>
                <a:ea typeface="Lato Light"/>
                <a:cs typeface="Lato Light"/>
                <a:sym typeface="Lato Light"/>
              </a:rPr>
              <a:t>Last Iteration</a:t>
            </a:r>
            <a:endParaRPr>
              <a:solidFill>
                <a:schemeClr val="dk2"/>
              </a:solidFill>
              <a:latin typeface="Lato Light"/>
              <a:ea typeface="Lato Light"/>
              <a:cs typeface="Lato Light"/>
              <a:sym typeface="Lato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1" name="Shape 681"/>
        <p:cNvGrpSpPr/>
        <p:nvPr/>
      </p:nvGrpSpPr>
      <p:grpSpPr>
        <a:xfrm>
          <a:off x="0" y="0"/>
          <a:ext cx="0" cy="0"/>
          <a:chOff x="0" y="0"/>
          <a:chExt cx="0" cy="0"/>
        </a:xfrm>
      </p:grpSpPr>
      <p:sp>
        <p:nvSpPr>
          <p:cNvPr id="682" name="Google Shape;682;p58"/>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Scratch</a:t>
            </a:r>
            <a:endParaRPr/>
          </a:p>
        </p:txBody>
      </p:sp>
      <p:sp>
        <p:nvSpPr>
          <p:cNvPr id="683" name="Google Shape;683;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SqueezeNet</a:t>
            </a:r>
            <a:r>
              <a:rPr lang="en"/>
              <a:t>;</a:t>
            </a:r>
            <a:endParaRPr/>
          </a:p>
          <a:p>
            <a:pPr indent="-342900" lvl="0" marL="457200" rtl="0" algn="l">
              <a:spcBef>
                <a:spcPts val="0"/>
              </a:spcBef>
              <a:spcAft>
                <a:spcPts val="0"/>
              </a:spcAft>
              <a:buSzPts val="1800"/>
              <a:buChar char="●"/>
            </a:pPr>
            <a:r>
              <a:rPr lang="en"/>
              <a:t>Sampling 400 images at each iteration.</a:t>
            </a:r>
            <a:endParaRPr/>
          </a:p>
          <a:p>
            <a:pPr indent="0" lvl="0" marL="0" rtl="0" algn="l">
              <a:spcBef>
                <a:spcPts val="1600"/>
              </a:spcBef>
              <a:spcAft>
                <a:spcPts val="1600"/>
              </a:spcAft>
              <a:buNone/>
            </a:pPr>
            <a:r>
              <a:t/>
            </a:r>
            <a:endParaRPr/>
          </a:p>
        </p:txBody>
      </p:sp>
      <p:pic>
        <p:nvPicPr>
          <p:cNvPr id="684" name="Google Shape;684;p58" title="Percentage of Positive Images"/>
          <p:cNvPicPr preferRelativeResize="0"/>
          <p:nvPr/>
        </p:nvPicPr>
        <p:blipFill>
          <a:blip r:embed="rId3">
            <a:alphaModFix/>
          </a:blip>
          <a:stretch>
            <a:fillRect/>
          </a:stretch>
        </p:blipFill>
        <p:spPr>
          <a:xfrm>
            <a:off x="4867250" y="1985734"/>
            <a:ext cx="3965049" cy="2451703"/>
          </a:xfrm>
          <a:prstGeom prst="rect">
            <a:avLst/>
          </a:prstGeom>
          <a:noFill/>
          <a:ln>
            <a:noFill/>
          </a:ln>
        </p:spPr>
      </p:pic>
      <p:pic>
        <p:nvPicPr>
          <p:cNvPr id="685" name="Google Shape;685;p58" title="Test AP"/>
          <p:cNvPicPr preferRelativeResize="0"/>
          <p:nvPr/>
        </p:nvPicPr>
        <p:blipFill>
          <a:blip r:embed="rId4">
            <a:alphaModFix/>
          </a:blip>
          <a:stretch>
            <a:fillRect/>
          </a:stretch>
        </p:blipFill>
        <p:spPr>
          <a:xfrm>
            <a:off x="311700" y="1985725"/>
            <a:ext cx="3965049" cy="245171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9" name="Shape 689"/>
        <p:cNvGrpSpPr/>
        <p:nvPr/>
      </p:nvGrpSpPr>
      <p:grpSpPr>
        <a:xfrm>
          <a:off x="0" y="0"/>
          <a:ext cx="0" cy="0"/>
          <a:chOff x="0" y="0"/>
          <a:chExt cx="0" cy="0"/>
        </a:xfrm>
      </p:grpSpPr>
      <p:sp>
        <p:nvSpPr>
          <p:cNvPr id="690" name="Google Shape;690;p59"/>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to the fish dataset!</a:t>
            </a:r>
            <a:endParaRPr/>
          </a:p>
        </p:txBody>
      </p:sp>
      <p:sp>
        <p:nvSpPr>
          <p:cNvPr id="691" name="Google Shape;691;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We created a tool </a:t>
            </a:r>
            <a:br>
              <a:rPr lang="en"/>
            </a:br>
            <a:r>
              <a:rPr lang="en"/>
              <a:t>to label one minute </a:t>
            </a:r>
            <a:br>
              <a:rPr lang="en"/>
            </a:br>
            <a:r>
              <a:rPr lang="en"/>
              <a:t>video segments </a:t>
            </a:r>
            <a:br>
              <a:rPr lang="en"/>
            </a:br>
            <a:r>
              <a:rPr lang="en"/>
              <a:t>at a time.</a:t>
            </a:r>
            <a:endParaRPr/>
          </a:p>
        </p:txBody>
      </p:sp>
      <p:pic>
        <p:nvPicPr>
          <p:cNvPr id="692" name="Google Shape;692;p59"/>
          <p:cNvPicPr preferRelativeResize="0"/>
          <p:nvPr/>
        </p:nvPicPr>
        <p:blipFill>
          <a:blip r:embed="rId3">
            <a:alphaModFix/>
          </a:blip>
          <a:stretch>
            <a:fillRect/>
          </a:stretch>
        </p:blipFill>
        <p:spPr>
          <a:xfrm>
            <a:off x="2552150" y="1257724"/>
            <a:ext cx="6280150" cy="33111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6" name="Shape 696"/>
        <p:cNvGrpSpPr/>
        <p:nvPr/>
      </p:nvGrpSpPr>
      <p:grpSpPr>
        <a:xfrm>
          <a:off x="0" y="0"/>
          <a:ext cx="0" cy="0"/>
          <a:chOff x="0" y="0"/>
          <a:chExt cx="0" cy="0"/>
        </a:xfrm>
      </p:grpSpPr>
      <p:sp>
        <p:nvSpPr>
          <p:cNvPr id="697" name="Google Shape;697;p60"/>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images to videos</a:t>
            </a:r>
            <a:endParaRPr/>
          </a:p>
        </p:txBody>
      </p:sp>
      <p:sp>
        <p:nvSpPr>
          <p:cNvPr id="698" name="Google Shape;698;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Image                             							Segment</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sz="1000"/>
          </a:p>
          <a:p>
            <a:pPr indent="0" lvl="0" marL="0" rtl="0" algn="l">
              <a:spcBef>
                <a:spcPts val="1600"/>
              </a:spcBef>
              <a:spcAft>
                <a:spcPts val="0"/>
              </a:spcAft>
              <a:buNone/>
            </a:pPr>
            <a:r>
              <a:t/>
            </a:r>
            <a:endParaRPr sz="600"/>
          </a:p>
          <a:p>
            <a:pPr indent="0" lvl="0" marL="0" rtl="0" algn="ctr">
              <a:spcBef>
                <a:spcPts val="1600"/>
              </a:spcBef>
              <a:spcAft>
                <a:spcPts val="1600"/>
              </a:spcAft>
              <a:buNone/>
            </a:pPr>
            <a:r>
              <a:rPr lang="en"/>
              <a:t>Combine frame scores using </a:t>
            </a:r>
            <a:r>
              <a:rPr b="1" lang="en"/>
              <a:t>mean/min</a:t>
            </a:r>
            <a:r>
              <a:rPr lang="en"/>
              <a:t> to get the segment score.</a:t>
            </a:r>
            <a:endParaRPr/>
          </a:p>
        </p:txBody>
      </p:sp>
      <p:pic>
        <p:nvPicPr>
          <p:cNvPr id="699" name="Google Shape;699;p60"/>
          <p:cNvPicPr preferRelativeResize="0"/>
          <p:nvPr/>
        </p:nvPicPr>
        <p:blipFill>
          <a:blip r:embed="rId3">
            <a:alphaModFix/>
          </a:blip>
          <a:stretch>
            <a:fillRect/>
          </a:stretch>
        </p:blipFill>
        <p:spPr>
          <a:xfrm>
            <a:off x="705550" y="1620125"/>
            <a:ext cx="1432049" cy="954699"/>
          </a:xfrm>
          <a:prstGeom prst="rect">
            <a:avLst/>
          </a:prstGeom>
          <a:noFill/>
          <a:ln>
            <a:noFill/>
          </a:ln>
        </p:spPr>
      </p:pic>
      <p:pic>
        <p:nvPicPr>
          <p:cNvPr id="700" name="Google Shape;700;p60"/>
          <p:cNvPicPr preferRelativeResize="0"/>
          <p:nvPr/>
        </p:nvPicPr>
        <p:blipFill rotWithShape="1">
          <a:blip r:embed="rId4">
            <a:alphaModFix/>
          </a:blip>
          <a:srcRect b="0" l="0" r="25003" t="0"/>
          <a:stretch/>
        </p:blipFill>
        <p:spPr>
          <a:xfrm>
            <a:off x="3983700" y="1620125"/>
            <a:ext cx="1432051" cy="954700"/>
          </a:xfrm>
          <a:prstGeom prst="rect">
            <a:avLst/>
          </a:prstGeom>
          <a:noFill/>
          <a:ln>
            <a:noFill/>
          </a:ln>
        </p:spPr>
      </p:pic>
      <p:sp>
        <p:nvSpPr>
          <p:cNvPr id="701" name="Google Shape;701;p60"/>
          <p:cNvSpPr/>
          <p:nvPr/>
        </p:nvSpPr>
        <p:spPr>
          <a:xfrm>
            <a:off x="860263" y="2862300"/>
            <a:ext cx="1122600" cy="530700"/>
          </a:xfrm>
          <a:prstGeom prst="rect">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Pred. Ent.</a:t>
            </a:r>
            <a:endParaRPr>
              <a:solidFill>
                <a:schemeClr val="dk2"/>
              </a:solidFill>
            </a:endParaRPr>
          </a:p>
        </p:txBody>
      </p:sp>
      <p:cxnSp>
        <p:nvCxnSpPr>
          <p:cNvPr id="702" name="Google Shape;702;p60"/>
          <p:cNvCxnSpPr>
            <a:stCxn id="699" idx="2"/>
            <a:endCxn id="701" idx="0"/>
          </p:cNvCxnSpPr>
          <p:nvPr/>
        </p:nvCxnSpPr>
        <p:spPr>
          <a:xfrm>
            <a:off x="1421575" y="2574824"/>
            <a:ext cx="0" cy="287400"/>
          </a:xfrm>
          <a:prstGeom prst="straightConnector1">
            <a:avLst/>
          </a:prstGeom>
          <a:noFill/>
          <a:ln cap="flat" cmpd="sng" w="9525">
            <a:solidFill>
              <a:schemeClr val="dk2"/>
            </a:solidFill>
            <a:prstDash val="solid"/>
            <a:round/>
            <a:headEnd len="med" w="med" type="none"/>
            <a:tailEnd len="med" w="med" type="stealth"/>
          </a:ln>
        </p:spPr>
      </p:cxnSp>
      <p:sp>
        <p:nvSpPr>
          <p:cNvPr id="703" name="Google Shape;703;p60"/>
          <p:cNvSpPr/>
          <p:nvPr/>
        </p:nvSpPr>
        <p:spPr>
          <a:xfrm>
            <a:off x="4138413" y="2862225"/>
            <a:ext cx="1122600" cy="530700"/>
          </a:xfrm>
          <a:prstGeom prst="rect">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Pred. Ent.</a:t>
            </a:r>
            <a:endParaRPr>
              <a:solidFill>
                <a:schemeClr val="dk2"/>
              </a:solidFill>
            </a:endParaRPr>
          </a:p>
        </p:txBody>
      </p:sp>
      <p:cxnSp>
        <p:nvCxnSpPr>
          <p:cNvPr id="704" name="Google Shape;704;p60"/>
          <p:cNvCxnSpPr>
            <a:endCxn id="703" idx="0"/>
          </p:cNvCxnSpPr>
          <p:nvPr/>
        </p:nvCxnSpPr>
        <p:spPr>
          <a:xfrm>
            <a:off x="4699713" y="2574825"/>
            <a:ext cx="0" cy="287400"/>
          </a:xfrm>
          <a:prstGeom prst="straightConnector1">
            <a:avLst/>
          </a:prstGeom>
          <a:noFill/>
          <a:ln cap="flat" cmpd="sng" w="9525">
            <a:solidFill>
              <a:schemeClr val="dk2"/>
            </a:solidFill>
            <a:prstDash val="solid"/>
            <a:round/>
            <a:headEnd len="med" w="med" type="none"/>
            <a:tailEnd len="med" w="med" type="stealth"/>
          </a:ln>
        </p:spPr>
      </p:cxnSp>
      <p:sp>
        <p:nvSpPr>
          <p:cNvPr id="705" name="Google Shape;705;p60"/>
          <p:cNvSpPr/>
          <p:nvPr/>
        </p:nvSpPr>
        <p:spPr>
          <a:xfrm>
            <a:off x="5799313" y="2862225"/>
            <a:ext cx="1122600" cy="530700"/>
          </a:xfrm>
          <a:prstGeom prst="rect">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Pred. Ent.</a:t>
            </a:r>
            <a:endParaRPr>
              <a:solidFill>
                <a:schemeClr val="dk2"/>
              </a:solidFill>
            </a:endParaRPr>
          </a:p>
        </p:txBody>
      </p:sp>
      <p:cxnSp>
        <p:nvCxnSpPr>
          <p:cNvPr id="706" name="Google Shape;706;p60"/>
          <p:cNvCxnSpPr>
            <a:endCxn id="705" idx="0"/>
          </p:cNvCxnSpPr>
          <p:nvPr/>
        </p:nvCxnSpPr>
        <p:spPr>
          <a:xfrm>
            <a:off x="6360613" y="2574825"/>
            <a:ext cx="0" cy="287400"/>
          </a:xfrm>
          <a:prstGeom prst="straightConnector1">
            <a:avLst/>
          </a:prstGeom>
          <a:noFill/>
          <a:ln cap="flat" cmpd="sng" w="9525">
            <a:solidFill>
              <a:schemeClr val="dk2"/>
            </a:solidFill>
            <a:prstDash val="solid"/>
            <a:round/>
            <a:headEnd len="med" w="med" type="none"/>
            <a:tailEnd len="med" w="med" type="stealth"/>
          </a:ln>
        </p:spPr>
      </p:cxnSp>
      <p:sp>
        <p:nvSpPr>
          <p:cNvPr id="707" name="Google Shape;707;p60"/>
          <p:cNvSpPr/>
          <p:nvPr/>
        </p:nvSpPr>
        <p:spPr>
          <a:xfrm>
            <a:off x="7380650" y="2862225"/>
            <a:ext cx="1122600" cy="530700"/>
          </a:xfrm>
          <a:prstGeom prst="rect">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Pred. Ent.</a:t>
            </a:r>
            <a:endParaRPr>
              <a:solidFill>
                <a:schemeClr val="dk2"/>
              </a:solidFill>
            </a:endParaRPr>
          </a:p>
        </p:txBody>
      </p:sp>
      <p:cxnSp>
        <p:nvCxnSpPr>
          <p:cNvPr id="708" name="Google Shape;708;p60"/>
          <p:cNvCxnSpPr>
            <a:endCxn id="707" idx="0"/>
          </p:cNvCxnSpPr>
          <p:nvPr/>
        </p:nvCxnSpPr>
        <p:spPr>
          <a:xfrm>
            <a:off x="7941950" y="2574825"/>
            <a:ext cx="0" cy="287400"/>
          </a:xfrm>
          <a:prstGeom prst="straightConnector1">
            <a:avLst/>
          </a:prstGeom>
          <a:noFill/>
          <a:ln cap="flat" cmpd="sng" w="9525">
            <a:solidFill>
              <a:schemeClr val="dk2"/>
            </a:solidFill>
            <a:prstDash val="solid"/>
            <a:round/>
            <a:headEnd len="med" w="med" type="none"/>
            <a:tailEnd len="med" w="med" type="stealth"/>
          </a:ln>
        </p:spPr>
      </p:cxnSp>
      <p:pic>
        <p:nvPicPr>
          <p:cNvPr id="709" name="Google Shape;709;p60"/>
          <p:cNvPicPr preferRelativeResize="0"/>
          <p:nvPr/>
        </p:nvPicPr>
        <p:blipFill rotWithShape="1">
          <a:blip r:embed="rId4">
            <a:alphaModFix/>
          </a:blip>
          <a:srcRect b="0" l="11436" r="13566" t="0"/>
          <a:stretch/>
        </p:blipFill>
        <p:spPr>
          <a:xfrm>
            <a:off x="5644600" y="1620050"/>
            <a:ext cx="1432051" cy="954700"/>
          </a:xfrm>
          <a:prstGeom prst="rect">
            <a:avLst/>
          </a:prstGeom>
          <a:noFill/>
          <a:ln>
            <a:noFill/>
          </a:ln>
        </p:spPr>
      </p:pic>
      <p:pic>
        <p:nvPicPr>
          <p:cNvPr id="710" name="Google Shape;710;p60"/>
          <p:cNvPicPr preferRelativeResize="0"/>
          <p:nvPr/>
        </p:nvPicPr>
        <p:blipFill rotWithShape="1">
          <a:blip r:embed="rId4">
            <a:alphaModFix/>
          </a:blip>
          <a:srcRect b="0" l="25003" r="0" t="0"/>
          <a:stretch/>
        </p:blipFill>
        <p:spPr>
          <a:xfrm>
            <a:off x="7225925" y="1620050"/>
            <a:ext cx="1432051" cy="954700"/>
          </a:xfrm>
          <a:prstGeom prst="rect">
            <a:avLst/>
          </a:prstGeom>
          <a:noFill/>
          <a:ln>
            <a:noFill/>
          </a:ln>
        </p:spPr>
      </p:pic>
      <p:sp>
        <p:nvSpPr>
          <p:cNvPr id="711" name="Google Shape;711;p60"/>
          <p:cNvSpPr/>
          <p:nvPr/>
        </p:nvSpPr>
        <p:spPr>
          <a:xfrm>
            <a:off x="5799613" y="3680400"/>
            <a:ext cx="1122600" cy="530700"/>
          </a:xfrm>
          <a:prstGeom prst="rect">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Segment Score</a:t>
            </a:r>
            <a:endParaRPr>
              <a:solidFill>
                <a:schemeClr val="dk2"/>
              </a:solidFill>
            </a:endParaRPr>
          </a:p>
        </p:txBody>
      </p:sp>
      <p:cxnSp>
        <p:nvCxnSpPr>
          <p:cNvPr id="712" name="Google Shape;712;p60"/>
          <p:cNvCxnSpPr>
            <a:stCxn id="703" idx="2"/>
            <a:endCxn id="711" idx="0"/>
          </p:cNvCxnSpPr>
          <p:nvPr/>
        </p:nvCxnSpPr>
        <p:spPr>
          <a:xfrm flipH="1" rot="-5400000">
            <a:off x="5386563" y="2706075"/>
            <a:ext cx="287400" cy="1661100"/>
          </a:xfrm>
          <a:prstGeom prst="curvedConnector3">
            <a:avLst>
              <a:gd fmla="val 50013" name="adj1"/>
            </a:avLst>
          </a:prstGeom>
          <a:noFill/>
          <a:ln cap="flat" cmpd="sng" w="9525">
            <a:solidFill>
              <a:schemeClr val="dk2"/>
            </a:solidFill>
            <a:prstDash val="solid"/>
            <a:round/>
            <a:headEnd len="med" w="med" type="none"/>
            <a:tailEnd len="med" w="med" type="stealth"/>
          </a:ln>
        </p:spPr>
      </p:cxnSp>
      <p:cxnSp>
        <p:nvCxnSpPr>
          <p:cNvPr id="713" name="Google Shape;713;p60"/>
          <p:cNvCxnSpPr>
            <a:stCxn id="707" idx="2"/>
            <a:endCxn id="711" idx="0"/>
          </p:cNvCxnSpPr>
          <p:nvPr/>
        </p:nvCxnSpPr>
        <p:spPr>
          <a:xfrm rot="5400000">
            <a:off x="7007750" y="2746125"/>
            <a:ext cx="287400" cy="1581000"/>
          </a:xfrm>
          <a:prstGeom prst="curvedConnector3">
            <a:avLst>
              <a:gd fmla="val 50013" name="adj1"/>
            </a:avLst>
          </a:prstGeom>
          <a:noFill/>
          <a:ln cap="flat" cmpd="sng" w="9525">
            <a:solidFill>
              <a:schemeClr val="dk2"/>
            </a:solidFill>
            <a:prstDash val="solid"/>
            <a:round/>
            <a:headEnd len="med" w="med" type="none"/>
            <a:tailEnd len="med" w="med" type="stealth"/>
          </a:ln>
        </p:spPr>
      </p:cxnSp>
      <p:cxnSp>
        <p:nvCxnSpPr>
          <p:cNvPr id="714" name="Google Shape;714;p60"/>
          <p:cNvCxnSpPr>
            <a:stCxn id="705" idx="2"/>
            <a:endCxn id="711" idx="0"/>
          </p:cNvCxnSpPr>
          <p:nvPr/>
        </p:nvCxnSpPr>
        <p:spPr>
          <a:xfrm flipH="1" rot="-5400000">
            <a:off x="6217213" y="3536325"/>
            <a:ext cx="287400" cy="600"/>
          </a:xfrm>
          <a:prstGeom prst="curvedConnector3">
            <a:avLst>
              <a:gd fmla="val 50013" name="adj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8" name="Shape 718"/>
        <p:cNvGrpSpPr/>
        <p:nvPr/>
      </p:nvGrpSpPr>
      <p:grpSpPr>
        <a:xfrm>
          <a:off x="0" y="0"/>
          <a:ext cx="0" cy="0"/>
          <a:chOff x="0" y="0"/>
          <a:chExt cx="0" cy="0"/>
        </a:xfrm>
      </p:grpSpPr>
      <p:sp>
        <p:nvSpPr>
          <p:cNvPr id="719" name="Google Shape;719;p61"/>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a:t>
            </a:r>
            <a:endParaRPr/>
          </a:p>
        </p:txBody>
      </p:sp>
      <p:sp>
        <p:nvSpPr>
          <p:cNvPr id="720" name="Google Shape;720;p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Assign different videos from 2012 to train, val and oracle.</a:t>
            </a:r>
            <a:endParaRPr/>
          </a:p>
          <a:p>
            <a:pPr indent="-342900" lvl="0" marL="457200" rtl="0" algn="l">
              <a:spcBef>
                <a:spcPts val="0"/>
              </a:spcBef>
              <a:spcAft>
                <a:spcPts val="0"/>
              </a:spcAft>
              <a:buSzPts val="1800"/>
              <a:buChar char="●"/>
            </a:pPr>
            <a:r>
              <a:rPr lang="en"/>
              <a:t>Assign videos from 2008 to test.</a:t>
            </a:r>
            <a:endParaRPr/>
          </a:p>
          <a:p>
            <a:pPr indent="-342900" lvl="0" marL="457200" rtl="0" algn="l">
              <a:spcBef>
                <a:spcPts val="0"/>
              </a:spcBef>
              <a:spcAft>
                <a:spcPts val="0"/>
              </a:spcAft>
              <a:buSzPts val="1800"/>
              <a:buChar char="●"/>
            </a:pPr>
            <a:r>
              <a:rPr lang="en"/>
              <a:t>Randomly sample video segments.</a:t>
            </a:r>
            <a:endParaRPr/>
          </a:p>
          <a:p>
            <a:pPr indent="-342900" lvl="0" marL="457200" rtl="0" algn="l">
              <a:spcBef>
                <a:spcPts val="0"/>
              </a:spcBef>
              <a:spcAft>
                <a:spcPts val="0"/>
              </a:spcAft>
              <a:buSzPts val="1800"/>
              <a:buChar char="●"/>
            </a:pPr>
            <a:r>
              <a:rPr lang="en"/>
              <a:t>Unbalanced. Only 2 video segments in the test and val sets depict fish.</a:t>
            </a:r>
            <a:endParaRPr/>
          </a:p>
          <a:p>
            <a:pPr indent="-342900" lvl="0" marL="457200" rtl="0" algn="l">
              <a:spcBef>
                <a:spcPts val="0"/>
              </a:spcBef>
              <a:spcAft>
                <a:spcPts val="0"/>
              </a:spcAft>
              <a:buSzPts val="1800"/>
              <a:buChar char="●"/>
            </a:pPr>
            <a:r>
              <a:rPr lang="en"/>
              <a:t>Large intra-class variability.</a:t>
            </a:r>
            <a:endParaRPr/>
          </a:p>
        </p:txBody>
      </p:sp>
      <p:sp>
        <p:nvSpPr>
          <p:cNvPr id="721" name="Google Shape;721;p61"/>
          <p:cNvSpPr/>
          <p:nvPr/>
        </p:nvSpPr>
        <p:spPr>
          <a:xfrm>
            <a:off x="484662" y="3016850"/>
            <a:ext cx="8174700" cy="530700"/>
          </a:xfrm>
          <a:prstGeom prst="rect">
            <a:avLst/>
          </a:prstGeom>
          <a:solidFill>
            <a:srgbClr val="3C78D8">
              <a:alpha val="8460"/>
            </a:srgbClr>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661 segments</a:t>
            </a:r>
            <a:endParaRPr>
              <a:solidFill>
                <a:schemeClr val="dk2"/>
              </a:solidFill>
            </a:endParaRPr>
          </a:p>
          <a:p>
            <a:pPr indent="0" lvl="0" marL="0" rtl="0" algn="ctr">
              <a:spcBef>
                <a:spcPts val="0"/>
              </a:spcBef>
              <a:spcAft>
                <a:spcPts val="0"/>
              </a:spcAft>
              <a:buNone/>
            </a:pPr>
            <a:r>
              <a:rPr lang="en">
                <a:solidFill>
                  <a:schemeClr val="dk2"/>
                </a:solidFill>
              </a:rPr>
              <a:t>39087</a:t>
            </a:r>
            <a:r>
              <a:rPr lang="en">
                <a:solidFill>
                  <a:schemeClr val="dk2"/>
                </a:solidFill>
              </a:rPr>
              <a:t> images</a:t>
            </a:r>
            <a:endParaRPr>
              <a:solidFill>
                <a:schemeClr val="dk2"/>
              </a:solidFill>
            </a:endParaRPr>
          </a:p>
        </p:txBody>
      </p:sp>
      <p:sp>
        <p:nvSpPr>
          <p:cNvPr id="722" name="Google Shape;722;p61"/>
          <p:cNvSpPr/>
          <p:nvPr/>
        </p:nvSpPr>
        <p:spPr>
          <a:xfrm>
            <a:off x="484850" y="3594850"/>
            <a:ext cx="1224900" cy="1010400"/>
          </a:xfrm>
          <a:prstGeom prst="rect">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Train:</a:t>
            </a:r>
            <a:endParaRPr>
              <a:solidFill>
                <a:schemeClr val="dk2"/>
              </a:solidFill>
            </a:endParaRPr>
          </a:p>
          <a:p>
            <a:pPr indent="0" lvl="0" marL="0" rtl="0" algn="ctr">
              <a:spcBef>
                <a:spcPts val="0"/>
              </a:spcBef>
              <a:spcAft>
                <a:spcPts val="0"/>
              </a:spcAft>
              <a:buNone/>
            </a:pPr>
            <a:r>
              <a:rPr lang="en">
                <a:solidFill>
                  <a:schemeClr val="dk2"/>
                </a:solidFill>
              </a:rPr>
              <a:t>50 segments</a:t>
            </a:r>
            <a:endParaRPr>
              <a:solidFill>
                <a:schemeClr val="dk2"/>
              </a:solidFill>
            </a:endParaRPr>
          </a:p>
          <a:p>
            <a:pPr indent="0" lvl="0" marL="0" rtl="0" algn="ctr">
              <a:spcBef>
                <a:spcPts val="0"/>
              </a:spcBef>
              <a:spcAft>
                <a:spcPts val="0"/>
              </a:spcAft>
              <a:buNone/>
            </a:pPr>
            <a:r>
              <a:rPr lang="en">
                <a:solidFill>
                  <a:schemeClr val="dk2"/>
                </a:solidFill>
              </a:rPr>
              <a:t>2903 imgs.</a:t>
            </a:r>
            <a:endParaRPr>
              <a:solidFill>
                <a:schemeClr val="dk2"/>
              </a:solidFill>
            </a:endParaRPr>
          </a:p>
          <a:p>
            <a:pPr indent="0" lvl="0" marL="0" rtl="0" algn="ctr">
              <a:spcBef>
                <a:spcPts val="0"/>
              </a:spcBef>
              <a:spcAft>
                <a:spcPts val="0"/>
              </a:spcAft>
              <a:buNone/>
            </a:pPr>
            <a:r>
              <a:rPr lang="en">
                <a:solidFill>
                  <a:schemeClr val="dk2"/>
                </a:solidFill>
              </a:rPr>
              <a:t>(4.2%)</a:t>
            </a:r>
            <a:endParaRPr>
              <a:solidFill>
                <a:schemeClr val="dk2"/>
              </a:solidFill>
            </a:endParaRPr>
          </a:p>
        </p:txBody>
      </p:sp>
      <p:sp>
        <p:nvSpPr>
          <p:cNvPr id="723" name="Google Shape;723;p61"/>
          <p:cNvSpPr/>
          <p:nvPr/>
        </p:nvSpPr>
        <p:spPr>
          <a:xfrm>
            <a:off x="1765788" y="3594850"/>
            <a:ext cx="1224900" cy="1010400"/>
          </a:xfrm>
          <a:prstGeom prst="rect">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Val:</a:t>
            </a:r>
            <a:endParaRPr>
              <a:solidFill>
                <a:schemeClr val="dk2"/>
              </a:solidFill>
            </a:endParaRPr>
          </a:p>
          <a:p>
            <a:pPr indent="0" lvl="0" marL="0" rtl="0" algn="ctr">
              <a:spcBef>
                <a:spcPts val="0"/>
              </a:spcBef>
              <a:spcAft>
                <a:spcPts val="0"/>
              </a:spcAft>
              <a:buNone/>
            </a:pPr>
            <a:r>
              <a:rPr lang="en">
                <a:solidFill>
                  <a:schemeClr val="dk2"/>
                </a:solidFill>
              </a:rPr>
              <a:t>61 segments</a:t>
            </a:r>
            <a:endParaRPr>
              <a:solidFill>
                <a:schemeClr val="dk2"/>
              </a:solidFill>
            </a:endParaRPr>
          </a:p>
          <a:p>
            <a:pPr indent="0" lvl="0" marL="0" rtl="0" algn="ctr">
              <a:spcBef>
                <a:spcPts val="0"/>
              </a:spcBef>
              <a:spcAft>
                <a:spcPts val="0"/>
              </a:spcAft>
              <a:buNone/>
            </a:pPr>
            <a:r>
              <a:rPr lang="en">
                <a:solidFill>
                  <a:schemeClr val="dk2"/>
                </a:solidFill>
              </a:rPr>
              <a:t>3611 imgs.</a:t>
            </a:r>
            <a:endParaRPr>
              <a:solidFill>
                <a:schemeClr val="dk2"/>
              </a:solidFill>
            </a:endParaRPr>
          </a:p>
          <a:p>
            <a:pPr indent="0" lvl="0" marL="0" rtl="0" algn="ctr">
              <a:spcBef>
                <a:spcPts val="0"/>
              </a:spcBef>
              <a:spcAft>
                <a:spcPts val="0"/>
              </a:spcAft>
              <a:buNone/>
            </a:pPr>
            <a:r>
              <a:rPr lang="en">
                <a:solidFill>
                  <a:schemeClr val="dk2"/>
                </a:solidFill>
              </a:rPr>
              <a:t>(0.6%)</a:t>
            </a:r>
            <a:endParaRPr>
              <a:solidFill>
                <a:schemeClr val="dk2"/>
              </a:solidFill>
            </a:endParaRPr>
          </a:p>
        </p:txBody>
      </p:sp>
      <p:sp>
        <p:nvSpPr>
          <p:cNvPr id="724" name="Google Shape;724;p61"/>
          <p:cNvSpPr/>
          <p:nvPr/>
        </p:nvSpPr>
        <p:spPr>
          <a:xfrm>
            <a:off x="3046750" y="3594850"/>
            <a:ext cx="4334400" cy="1010400"/>
          </a:xfrm>
          <a:prstGeom prst="rect">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Oracle:</a:t>
            </a:r>
            <a:endParaRPr>
              <a:solidFill>
                <a:schemeClr val="dk2"/>
              </a:solidFill>
            </a:endParaRPr>
          </a:p>
          <a:p>
            <a:pPr indent="0" lvl="0" marL="0" rtl="0" algn="ctr">
              <a:spcBef>
                <a:spcPts val="0"/>
              </a:spcBef>
              <a:spcAft>
                <a:spcPts val="0"/>
              </a:spcAft>
              <a:buNone/>
            </a:pPr>
            <a:r>
              <a:rPr lang="en">
                <a:solidFill>
                  <a:schemeClr val="dk2"/>
                </a:solidFill>
              </a:rPr>
              <a:t>500 segments</a:t>
            </a:r>
            <a:endParaRPr>
              <a:solidFill>
                <a:schemeClr val="dk2"/>
              </a:solidFill>
            </a:endParaRPr>
          </a:p>
          <a:p>
            <a:pPr indent="0" lvl="0" marL="0" rtl="0" algn="ctr">
              <a:spcBef>
                <a:spcPts val="0"/>
              </a:spcBef>
              <a:spcAft>
                <a:spcPts val="0"/>
              </a:spcAft>
              <a:buNone/>
            </a:pPr>
            <a:r>
              <a:rPr lang="en">
                <a:solidFill>
                  <a:schemeClr val="dk2"/>
                </a:solidFill>
              </a:rPr>
              <a:t>29594 imgs.</a:t>
            </a:r>
            <a:endParaRPr>
              <a:solidFill>
                <a:schemeClr val="dk2"/>
              </a:solidFill>
            </a:endParaRPr>
          </a:p>
          <a:p>
            <a:pPr indent="0" lvl="0" marL="0" rtl="0" algn="ctr">
              <a:spcBef>
                <a:spcPts val="0"/>
              </a:spcBef>
              <a:spcAft>
                <a:spcPts val="0"/>
              </a:spcAft>
              <a:buNone/>
            </a:pPr>
            <a:r>
              <a:rPr lang="en">
                <a:solidFill>
                  <a:schemeClr val="dk2"/>
                </a:solidFill>
              </a:rPr>
              <a:t>(0.8%)</a:t>
            </a:r>
            <a:endParaRPr>
              <a:solidFill>
                <a:schemeClr val="dk2"/>
              </a:solidFill>
            </a:endParaRPr>
          </a:p>
        </p:txBody>
      </p:sp>
      <p:sp>
        <p:nvSpPr>
          <p:cNvPr id="725" name="Google Shape;725;p61"/>
          <p:cNvSpPr/>
          <p:nvPr/>
        </p:nvSpPr>
        <p:spPr>
          <a:xfrm>
            <a:off x="7434250" y="3594850"/>
            <a:ext cx="1224900" cy="1010400"/>
          </a:xfrm>
          <a:prstGeom prst="rect">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Test:</a:t>
            </a:r>
            <a:endParaRPr>
              <a:solidFill>
                <a:schemeClr val="dk2"/>
              </a:solidFill>
            </a:endParaRPr>
          </a:p>
          <a:p>
            <a:pPr indent="0" lvl="0" marL="0" rtl="0" algn="ctr">
              <a:spcBef>
                <a:spcPts val="0"/>
              </a:spcBef>
              <a:spcAft>
                <a:spcPts val="0"/>
              </a:spcAft>
              <a:buNone/>
            </a:pPr>
            <a:r>
              <a:rPr lang="en">
                <a:solidFill>
                  <a:schemeClr val="dk2"/>
                </a:solidFill>
              </a:rPr>
              <a:t>50 segments</a:t>
            </a:r>
            <a:endParaRPr>
              <a:solidFill>
                <a:schemeClr val="dk2"/>
              </a:solidFill>
            </a:endParaRPr>
          </a:p>
          <a:p>
            <a:pPr indent="0" lvl="0" marL="0" rtl="0" algn="ctr">
              <a:spcBef>
                <a:spcPts val="0"/>
              </a:spcBef>
              <a:spcAft>
                <a:spcPts val="0"/>
              </a:spcAft>
              <a:buNone/>
            </a:pPr>
            <a:r>
              <a:rPr lang="en">
                <a:solidFill>
                  <a:schemeClr val="dk2"/>
                </a:solidFill>
              </a:rPr>
              <a:t> 2979 imgs.</a:t>
            </a:r>
            <a:endParaRPr>
              <a:solidFill>
                <a:schemeClr val="dk2"/>
              </a:solidFill>
            </a:endParaRPr>
          </a:p>
          <a:p>
            <a:pPr indent="0" lvl="0" marL="0" rtl="0" algn="ctr">
              <a:spcBef>
                <a:spcPts val="0"/>
              </a:spcBef>
              <a:spcAft>
                <a:spcPts val="0"/>
              </a:spcAft>
              <a:buNone/>
            </a:pPr>
            <a:r>
              <a:rPr lang="en">
                <a:solidFill>
                  <a:schemeClr val="dk2"/>
                </a:solidFill>
              </a:rPr>
              <a:t>(1.3%)</a:t>
            </a:r>
            <a:endParaRPr>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pic>
        <p:nvPicPr>
          <p:cNvPr id="202" name="Google Shape;202;p35"/>
          <p:cNvPicPr preferRelativeResize="0"/>
          <p:nvPr/>
        </p:nvPicPr>
        <p:blipFill>
          <a:blip r:embed="rId3">
            <a:alphaModFix/>
          </a:blip>
          <a:stretch>
            <a:fillRect/>
          </a:stretch>
        </p:blipFill>
        <p:spPr>
          <a:xfrm>
            <a:off x="2504626" y="1600400"/>
            <a:ext cx="4134748" cy="1942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9" name="Shape 729"/>
        <p:cNvGrpSpPr/>
        <p:nvPr/>
      </p:nvGrpSpPr>
      <p:grpSpPr>
        <a:xfrm>
          <a:off x="0" y="0"/>
          <a:ext cx="0" cy="0"/>
          <a:chOff x="0" y="0"/>
          <a:chExt cx="0" cy="0"/>
        </a:xfrm>
      </p:grpSpPr>
      <p:sp>
        <p:nvSpPr>
          <p:cNvPr id="730" name="Google Shape;730;p62"/>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731" name="Google Shape;731;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ResNet50 pre-trained on ImageNet;</a:t>
            </a:r>
            <a:endParaRPr/>
          </a:p>
          <a:p>
            <a:pPr indent="-342900" lvl="0" marL="457200" rtl="0" algn="l">
              <a:spcBef>
                <a:spcPts val="0"/>
              </a:spcBef>
              <a:spcAft>
                <a:spcPts val="0"/>
              </a:spcAft>
              <a:buSzPts val="1800"/>
              <a:buChar char="●"/>
            </a:pPr>
            <a:r>
              <a:rPr lang="en"/>
              <a:t>Sampling 50 segments at each iteration.</a:t>
            </a:r>
            <a:endParaRPr/>
          </a:p>
        </p:txBody>
      </p:sp>
      <p:grpSp>
        <p:nvGrpSpPr>
          <p:cNvPr id="732" name="Google Shape;732;p62"/>
          <p:cNvGrpSpPr/>
          <p:nvPr/>
        </p:nvGrpSpPr>
        <p:grpSpPr>
          <a:xfrm>
            <a:off x="311701" y="2125756"/>
            <a:ext cx="4188220" cy="2589716"/>
            <a:chOff x="1984763" y="1260900"/>
            <a:chExt cx="5174475" cy="3199550"/>
          </a:xfrm>
        </p:grpSpPr>
        <p:pic>
          <p:nvPicPr>
            <p:cNvPr id="733" name="Google Shape;733;p62" title="Test AP"/>
            <p:cNvPicPr preferRelativeResize="0"/>
            <p:nvPr/>
          </p:nvPicPr>
          <p:blipFill>
            <a:blip r:embed="rId3">
              <a:alphaModFix/>
            </a:blip>
            <a:stretch>
              <a:fillRect/>
            </a:stretch>
          </p:blipFill>
          <p:spPr>
            <a:xfrm>
              <a:off x="1984763" y="1260900"/>
              <a:ext cx="5174475" cy="3199550"/>
            </a:xfrm>
            <a:prstGeom prst="rect">
              <a:avLst/>
            </a:prstGeom>
            <a:noFill/>
            <a:ln>
              <a:noFill/>
            </a:ln>
          </p:spPr>
        </p:pic>
        <p:sp>
          <p:nvSpPr>
            <p:cNvPr id="734" name="Google Shape;734;p62"/>
            <p:cNvSpPr/>
            <p:nvPr/>
          </p:nvSpPr>
          <p:spPr>
            <a:xfrm>
              <a:off x="6074725" y="2364400"/>
              <a:ext cx="531000" cy="626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35" name="Google Shape;735;p62" title="Val AP"/>
          <p:cNvPicPr preferRelativeResize="0"/>
          <p:nvPr/>
        </p:nvPicPr>
        <p:blipFill>
          <a:blip r:embed="rId4">
            <a:alphaModFix/>
          </a:blip>
          <a:stretch>
            <a:fillRect/>
          </a:stretch>
        </p:blipFill>
        <p:spPr>
          <a:xfrm>
            <a:off x="4670975" y="2125759"/>
            <a:ext cx="4188225" cy="2589704"/>
          </a:xfrm>
          <a:prstGeom prst="rect">
            <a:avLst/>
          </a:prstGeom>
          <a:noFill/>
          <a:ln>
            <a:noFill/>
          </a:ln>
        </p:spPr>
      </p:pic>
      <p:sp>
        <p:nvSpPr>
          <p:cNvPr id="736" name="Google Shape;736;p62"/>
          <p:cNvSpPr/>
          <p:nvPr/>
        </p:nvSpPr>
        <p:spPr>
          <a:xfrm>
            <a:off x="7950442" y="3018554"/>
            <a:ext cx="429900" cy="50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0" name="Shape 740"/>
        <p:cNvGrpSpPr/>
        <p:nvPr/>
      </p:nvGrpSpPr>
      <p:grpSpPr>
        <a:xfrm>
          <a:off x="0" y="0"/>
          <a:ext cx="0" cy="0"/>
          <a:chOff x="0" y="0"/>
          <a:chExt cx="0" cy="0"/>
        </a:xfrm>
      </p:grpSpPr>
      <p:sp>
        <p:nvSpPr>
          <p:cNvPr id="741" name="Google Shape;741;p63"/>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t-SNE on the features</a:t>
            </a:r>
            <a:endParaRPr/>
          </a:p>
        </p:txBody>
      </p:sp>
      <p:sp>
        <p:nvSpPr>
          <p:cNvPr id="742" name="Google Shape;742;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rain/val/test features are very different! </a:t>
            </a:r>
            <a:endParaRPr/>
          </a:p>
          <a:p>
            <a:pPr indent="0" lvl="0" marL="0" rtl="0" algn="l">
              <a:spcBef>
                <a:spcPts val="0"/>
              </a:spcBef>
              <a:spcAft>
                <a:spcPts val="0"/>
              </a:spcAft>
              <a:buNone/>
            </a:pPr>
            <a:r>
              <a:rPr lang="en"/>
              <a:t>This coupled with high intra-class variability may explain low performance.</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More data and semi-supervised methods may be able to help...</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743" name="Google Shape;743;p63"/>
          <p:cNvPicPr preferRelativeResize="0"/>
          <p:nvPr/>
        </p:nvPicPr>
        <p:blipFill rotWithShape="1">
          <a:blip r:embed="rId3">
            <a:alphaModFix/>
          </a:blip>
          <a:srcRect b="50072" l="0" r="51183" t="3435"/>
          <a:stretch/>
        </p:blipFill>
        <p:spPr>
          <a:xfrm>
            <a:off x="2680450" y="2057887"/>
            <a:ext cx="3783099" cy="23912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7" name="Shape 747"/>
        <p:cNvGrpSpPr/>
        <p:nvPr/>
      </p:nvGrpSpPr>
      <p:grpSpPr>
        <a:xfrm>
          <a:off x="0" y="0"/>
          <a:ext cx="0" cy="0"/>
          <a:chOff x="0" y="0"/>
          <a:chExt cx="0" cy="0"/>
        </a:xfrm>
      </p:grpSpPr>
      <p:sp>
        <p:nvSpPr>
          <p:cNvPr id="748" name="Google Shape;748;p6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Caution</a:t>
            </a:r>
            <a:r>
              <a:rPr lang="en"/>
              <a:t>!</a:t>
            </a:r>
            <a:endParaRPr/>
          </a:p>
        </p:txBody>
      </p:sp>
      <p:sp>
        <p:nvSpPr>
          <p:cNvPr id="749" name="Google Shape;749;p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Fish images are being wrongly classified with absolute certainty!</a:t>
            </a:r>
            <a:endParaRPr>
              <a:solidFill>
                <a:schemeClr val="dk1"/>
              </a:solidFill>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sz="1000"/>
          </a:p>
          <a:p>
            <a:pPr indent="0" lvl="0" marL="0" rtl="0" algn="l">
              <a:spcBef>
                <a:spcPts val="1600"/>
              </a:spcBef>
              <a:spcAft>
                <a:spcPts val="1600"/>
              </a:spcAft>
              <a:buNone/>
            </a:pPr>
            <a:r>
              <a:t/>
            </a:r>
            <a:endParaRPr/>
          </a:p>
        </p:txBody>
      </p:sp>
      <p:grpSp>
        <p:nvGrpSpPr>
          <p:cNvPr id="750" name="Google Shape;750;p64"/>
          <p:cNvGrpSpPr/>
          <p:nvPr/>
        </p:nvGrpSpPr>
        <p:grpSpPr>
          <a:xfrm>
            <a:off x="2681288" y="1962475"/>
            <a:ext cx="3781425" cy="2533650"/>
            <a:chOff x="2681275" y="1593850"/>
            <a:chExt cx="3781425" cy="2533650"/>
          </a:xfrm>
        </p:grpSpPr>
        <p:pic>
          <p:nvPicPr>
            <p:cNvPr id="751" name="Google Shape;751;p64"/>
            <p:cNvPicPr preferRelativeResize="0"/>
            <p:nvPr/>
          </p:nvPicPr>
          <p:blipFill>
            <a:blip r:embed="rId3">
              <a:alphaModFix/>
            </a:blip>
            <a:stretch>
              <a:fillRect/>
            </a:stretch>
          </p:blipFill>
          <p:spPr>
            <a:xfrm>
              <a:off x="2681275" y="1593850"/>
              <a:ext cx="3781425" cy="2533650"/>
            </a:xfrm>
            <a:prstGeom prst="rect">
              <a:avLst/>
            </a:prstGeom>
            <a:noFill/>
            <a:ln>
              <a:noFill/>
            </a:ln>
          </p:spPr>
        </p:pic>
        <p:pic>
          <p:nvPicPr>
            <p:cNvPr id="752" name="Google Shape;752;p64"/>
            <p:cNvPicPr preferRelativeResize="0"/>
            <p:nvPr/>
          </p:nvPicPr>
          <p:blipFill rotWithShape="1">
            <a:blip r:embed="rId4">
              <a:alphaModFix/>
            </a:blip>
            <a:srcRect b="89037" l="89425" r="1375" t="4173"/>
            <a:stretch/>
          </p:blipFill>
          <p:spPr>
            <a:xfrm>
              <a:off x="5601826" y="3339275"/>
              <a:ext cx="712949" cy="349200"/>
            </a:xfrm>
            <a:prstGeom prst="rect">
              <a:avLst/>
            </a:prstGeom>
            <a:noFill/>
            <a:ln>
              <a:noFill/>
            </a:ln>
          </p:spPr>
        </p:pic>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6" name="Shape 756"/>
        <p:cNvGrpSpPr/>
        <p:nvPr/>
      </p:nvGrpSpPr>
      <p:grpSpPr>
        <a:xfrm>
          <a:off x="0" y="0"/>
          <a:ext cx="0" cy="0"/>
          <a:chOff x="0" y="0"/>
          <a:chExt cx="0" cy="0"/>
        </a:xfrm>
      </p:grpSpPr>
      <p:sp>
        <p:nvSpPr>
          <p:cNvPr id="757" name="Google Shape;757;p65"/>
          <p:cNvSpPr txBox="1"/>
          <p:nvPr>
            <p:ph type="title"/>
          </p:nvPr>
        </p:nvSpPr>
        <p:spPr>
          <a:xfrm>
            <a:off x="0" y="443150"/>
            <a:ext cx="3654300" cy="97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Deep Magic</a:t>
            </a:r>
            <a:endParaRPr/>
          </a:p>
        </p:txBody>
      </p:sp>
      <p:sp>
        <p:nvSpPr>
          <p:cNvPr id="758" name="Google Shape;758;p65"/>
          <p:cNvSpPr txBox="1"/>
          <p:nvPr>
            <p:ph idx="1" type="subTitle"/>
          </p:nvPr>
        </p:nvSpPr>
        <p:spPr>
          <a:xfrm>
            <a:off x="129700" y="1474075"/>
            <a:ext cx="3418800" cy="305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Deep Learning methods can fit a dataset with random labels (even with regularization)!!!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Maybe Predictive Entropy is not the optimal sampling strategy.</a:t>
            </a:r>
            <a:endParaRPr/>
          </a:p>
        </p:txBody>
      </p:sp>
      <p:pic>
        <p:nvPicPr>
          <p:cNvPr id="759" name="Google Shape;759;p65"/>
          <p:cNvPicPr preferRelativeResize="0"/>
          <p:nvPr/>
        </p:nvPicPr>
        <p:blipFill>
          <a:blip r:embed="rId3">
            <a:alphaModFix/>
          </a:blip>
          <a:stretch>
            <a:fillRect/>
          </a:stretch>
        </p:blipFill>
        <p:spPr>
          <a:xfrm>
            <a:off x="4259663" y="1184562"/>
            <a:ext cx="4422319" cy="1641375"/>
          </a:xfrm>
          <a:prstGeom prst="rect">
            <a:avLst/>
          </a:prstGeom>
          <a:noFill/>
          <a:ln>
            <a:noFill/>
          </a:ln>
        </p:spPr>
      </p:pic>
      <p:pic>
        <p:nvPicPr>
          <p:cNvPr id="760" name="Google Shape;760;p65"/>
          <p:cNvPicPr preferRelativeResize="0"/>
          <p:nvPr/>
        </p:nvPicPr>
        <p:blipFill>
          <a:blip r:embed="rId4">
            <a:alphaModFix/>
          </a:blip>
          <a:stretch>
            <a:fillRect/>
          </a:stretch>
        </p:blipFill>
        <p:spPr>
          <a:xfrm>
            <a:off x="4064526" y="3178312"/>
            <a:ext cx="4812575" cy="16413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4" name="Shape 764"/>
        <p:cNvGrpSpPr/>
        <p:nvPr/>
      </p:nvGrpSpPr>
      <p:grpSpPr>
        <a:xfrm>
          <a:off x="0" y="0"/>
          <a:ext cx="0" cy="0"/>
          <a:chOff x="0" y="0"/>
          <a:chExt cx="0" cy="0"/>
        </a:xfrm>
      </p:grpSpPr>
      <p:sp>
        <p:nvSpPr>
          <p:cNvPr id="765" name="Google Shape;765;p6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 from the start</a:t>
            </a:r>
            <a:endParaRPr/>
          </a:p>
        </p:txBody>
      </p:sp>
      <p:sp>
        <p:nvSpPr>
          <p:cNvPr id="766" name="Google Shape;766;p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53236 labeled frames.</a:t>
            </a:r>
            <a:endParaRPr/>
          </a:p>
          <a:p>
            <a:pPr indent="0" lvl="0" marL="0" rtl="0" algn="l">
              <a:spcBef>
                <a:spcPts val="1600"/>
              </a:spcBef>
              <a:spcAft>
                <a:spcPts val="0"/>
              </a:spcAft>
              <a:buNone/>
            </a:pPr>
            <a:r>
              <a:rPr lang="en"/>
              <a:t>Sampled segments are divided into train/val, making sure that there are no segments from the same video on different sets.</a:t>
            </a:r>
            <a:endParaRPr/>
          </a:p>
          <a:p>
            <a:pPr indent="0" lvl="0" marL="0" rtl="0" algn="l">
              <a:spcBef>
                <a:spcPts val="1600"/>
              </a:spcBef>
              <a:spcAft>
                <a:spcPts val="0"/>
              </a:spcAft>
              <a:buNone/>
            </a:pPr>
            <a:r>
              <a:rPr b="1" lang="en"/>
              <a:t>Potential </a:t>
            </a:r>
            <a:r>
              <a:rPr b="1" lang="en"/>
              <a:t>Problem:</a:t>
            </a:r>
            <a:r>
              <a:rPr lang="en"/>
              <a:t> val set is biased. </a:t>
            </a:r>
            <a:endParaRPr/>
          </a:p>
          <a:p>
            <a:pPr indent="0" lvl="0" marL="0" rtl="0" algn="l">
              <a:spcBef>
                <a:spcPts val="1600"/>
              </a:spcBef>
              <a:spcAft>
                <a:spcPts val="0"/>
              </a:spcAft>
              <a:buNone/>
            </a:pPr>
            <a:r>
              <a:t/>
            </a:r>
            <a:endParaRPr/>
          </a:p>
          <a:p>
            <a:pPr indent="0" lvl="0" marL="0" rtl="0" algn="l">
              <a:spcBef>
                <a:spcPts val="0"/>
              </a:spcBef>
              <a:spcAft>
                <a:spcPts val="1600"/>
              </a:spcAft>
              <a:buNone/>
            </a:pPr>
            <a:r>
              <a:t/>
            </a:r>
            <a:endParaRPr/>
          </a:p>
        </p:txBody>
      </p:sp>
      <p:graphicFrame>
        <p:nvGraphicFramePr>
          <p:cNvPr id="767" name="Google Shape;767;p66"/>
          <p:cNvGraphicFramePr/>
          <p:nvPr/>
        </p:nvGraphicFramePr>
        <p:xfrm>
          <a:off x="2739400" y="3113150"/>
          <a:ext cx="3000000" cy="3000000"/>
        </p:xfrm>
        <a:graphic>
          <a:graphicData uri="http://schemas.openxmlformats.org/drawingml/2006/table">
            <a:tbl>
              <a:tblPr>
                <a:noFill/>
                <a:tableStyleId>{DB7338EC-6ECF-465C-B741-B35295B4D92C}</a:tableStyleId>
              </a:tblPr>
              <a:tblGrid>
                <a:gridCol w="1256775"/>
                <a:gridCol w="1235750"/>
                <a:gridCol w="1172675"/>
              </a:tblGrid>
              <a:tr h="381000">
                <a:tc>
                  <a:txBody>
                    <a:bodyPr>
                      <a:noAutofit/>
                    </a:bodyPr>
                    <a:lstStyle/>
                    <a:p>
                      <a:pPr indent="0" lvl="0" marL="0" rtl="0" algn="l">
                        <a:spcBef>
                          <a:spcPts val="0"/>
                        </a:spcBef>
                        <a:spcAft>
                          <a:spcPts val="0"/>
                        </a:spcAft>
                        <a:buNone/>
                      </a:pPr>
                      <a:r>
                        <a:t/>
                      </a:r>
                      <a:endParaRPr>
                        <a:solidFill>
                          <a:schemeClr val="dk2"/>
                        </a:solidFill>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T cap="flat" cmpd="sng" w="9525">
                      <a:solidFill>
                        <a:srgbClr val="9E9E9E">
                          <a:alpha val="0"/>
                        </a:srgbClr>
                      </a:solidFill>
                      <a:prstDash val="solid"/>
                      <a:round/>
                      <a:headEnd len="sm" w="sm" type="none"/>
                      <a:tailEnd len="sm" w="sm" type="none"/>
                    </a:lnT>
                  </a:tcPr>
                </a:tc>
                <a:tc>
                  <a:txBody>
                    <a:bodyPr>
                      <a:noAutofit/>
                    </a:bodyPr>
                    <a:lstStyle/>
                    <a:p>
                      <a:pPr indent="0" lvl="0" marL="0" rtl="0" algn="l">
                        <a:spcBef>
                          <a:spcPts val="0"/>
                        </a:spcBef>
                        <a:spcAft>
                          <a:spcPts val="0"/>
                        </a:spcAft>
                        <a:buNone/>
                      </a:pPr>
                      <a:r>
                        <a:rPr lang="en">
                          <a:solidFill>
                            <a:schemeClr val="dk2"/>
                          </a:solidFill>
                          <a:latin typeface="Lato"/>
                          <a:ea typeface="Lato"/>
                          <a:cs typeface="Lato"/>
                          <a:sym typeface="Lato"/>
                        </a:rPr>
                        <a:t>New Dataset</a:t>
                      </a:r>
                      <a:endParaRPr>
                        <a:solidFill>
                          <a:schemeClr val="dk2"/>
                        </a:solidFill>
                        <a:latin typeface="Lato"/>
                        <a:ea typeface="Lato"/>
                        <a:cs typeface="Lato"/>
                        <a:sym typeface="Lato"/>
                      </a:endParaRPr>
                    </a:p>
                  </a:txBody>
                  <a:tcPr marT="91425" marB="91425" marR="91425" marL="91425"/>
                </a:tc>
                <a:tc>
                  <a:txBody>
                    <a:bodyPr>
                      <a:noAutofit/>
                    </a:bodyPr>
                    <a:lstStyle/>
                    <a:p>
                      <a:pPr indent="0" lvl="0" marL="0" rtl="0" algn="l">
                        <a:spcBef>
                          <a:spcPts val="0"/>
                        </a:spcBef>
                        <a:spcAft>
                          <a:spcPts val="0"/>
                        </a:spcAft>
                        <a:buNone/>
                      </a:pPr>
                      <a:r>
                        <a:rPr lang="en">
                          <a:solidFill>
                            <a:schemeClr val="dk2"/>
                          </a:solidFill>
                          <a:latin typeface="Lato"/>
                          <a:ea typeface="Lato"/>
                          <a:cs typeface="Lato"/>
                          <a:sym typeface="Lato"/>
                        </a:rPr>
                        <a:t>Old Dataset</a:t>
                      </a:r>
                      <a:endParaRPr>
                        <a:solidFill>
                          <a:schemeClr val="dk2"/>
                        </a:solidFill>
                        <a:latin typeface="Lato"/>
                        <a:ea typeface="Lato"/>
                        <a:cs typeface="Lato"/>
                        <a:sym typeface="Lato"/>
                      </a:endParaRPr>
                    </a:p>
                  </a:txBody>
                  <a:tcPr marT="91425" marB="91425" marR="91425" marL="91425"/>
                </a:tc>
              </a:tr>
              <a:tr h="381000">
                <a:tc>
                  <a:txBody>
                    <a:bodyPr>
                      <a:noAutofit/>
                    </a:bodyPr>
                    <a:lstStyle/>
                    <a:p>
                      <a:pPr indent="0" lvl="0" marL="0" rtl="0" algn="l">
                        <a:spcBef>
                          <a:spcPts val="0"/>
                        </a:spcBef>
                        <a:spcAft>
                          <a:spcPts val="0"/>
                        </a:spcAft>
                        <a:buNone/>
                      </a:pPr>
                      <a:r>
                        <a:rPr lang="en">
                          <a:solidFill>
                            <a:schemeClr val="dk2"/>
                          </a:solidFill>
                          <a:latin typeface="Lato"/>
                          <a:ea typeface="Lato"/>
                          <a:cs typeface="Lato"/>
                          <a:sym typeface="Lato"/>
                        </a:rPr>
                        <a:t>Pos. Imgs. (%)</a:t>
                      </a:r>
                      <a:endParaRPr>
                        <a:solidFill>
                          <a:schemeClr val="dk2"/>
                        </a:solidFill>
                        <a:latin typeface="Lato"/>
                        <a:ea typeface="Lato"/>
                        <a:cs typeface="Lato"/>
                        <a:sym typeface="Lato"/>
                      </a:endParaRPr>
                    </a:p>
                  </a:txBody>
                  <a:tcPr marT="91425" marB="91425" marR="91425" marL="91425"/>
                </a:tc>
                <a:tc>
                  <a:txBody>
                    <a:bodyPr>
                      <a:noAutofit/>
                    </a:bodyPr>
                    <a:lstStyle/>
                    <a:p>
                      <a:pPr indent="0" lvl="0" marL="0" rtl="0" algn="ctr">
                        <a:spcBef>
                          <a:spcPts val="0"/>
                        </a:spcBef>
                        <a:spcAft>
                          <a:spcPts val="0"/>
                        </a:spcAft>
                        <a:buNone/>
                      </a:pPr>
                      <a:r>
                        <a:rPr b="1" lang="en">
                          <a:solidFill>
                            <a:schemeClr val="dk2"/>
                          </a:solidFill>
                          <a:latin typeface="Lato"/>
                          <a:ea typeface="Lato"/>
                          <a:cs typeface="Lato"/>
                          <a:sym typeface="Lato"/>
                        </a:rPr>
                        <a:t>6.07%</a:t>
                      </a:r>
                      <a:endParaRPr b="1">
                        <a:solidFill>
                          <a:schemeClr val="dk2"/>
                        </a:solidFill>
                        <a:latin typeface="Lato"/>
                        <a:ea typeface="Lato"/>
                        <a:cs typeface="Lato"/>
                        <a:sym typeface="Lato"/>
                      </a:endParaRPr>
                    </a:p>
                  </a:txBody>
                  <a:tcPr marT="91425" marB="91425" marR="91425" marL="91425"/>
                </a:tc>
                <a:tc>
                  <a:txBody>
                    <a:bodyPr>
                      <a:noAutofit/>
                    </a:bodyPr>
                    <a:lstStyle/>
                    <a:p>
                      <a:pPr indent="0" lvl="0" marL="0" rtl="0" algn="ctr">
                        <a:spcBef>
                          <a:spcPts val="0"/>
                        </a:spcBef>
                        <a:spcAft>
                          <a:spcPts val="0"/>
                        </a:spcAft>
                        <a:buNone/>
                      </a:pPr>
                      <a:r>
                        <a:rPr lang="en">
                          <a:solidFill>
                            <a:schemeClr val="dk2"/>
                          </a:solidFill>
                          <a:latin typeface="Lato"/>
                          <a:ea typeface="Lato"/>
                          <a:cs typeface="Lato"/>
                          <a:sym typeface="Lato"/>
                        </a:rPr>
                        <a:t>1.0%</a:t>
                      </a:r>
                      <a:endParaRPr>
                        <a:solidFill>
                          <a:schemeClr val="dk2"/>
                        </a:solidFill>
                        <a:latin typeface="Lato"/>
                        <a:ea typeface="Lato"/>
                        <a:cs typeface="Lato"/>
                        <a:sym typeface="Lato"/>
                      </a:endParaRPr>
                    </a:p>
                  </a:txBody>
                  <a:tcPr marT="91425" marB="91425" marR="91425" marL="91425"/>
                </a:tc>
              </a:tr>
              <a:tr h="381000">
                <a:tc>
                  <a:txBody>
                    <a:bodyPr>
                      <a:noAutofit/>
                    </a:bodyPr>
                    <a:lstStyle/>
                    <a:p>
                      <a:pPr indent="0" lvl="0" marL="0" rtl="0" algn="l">
                        <a:spcBef>
                          <a:spcPts val="0"/>
                        </a:spcBef>
                        <a:spcAft>
                          <a:spcPts val="0"/>
                        </a:spcAft>
                        <a:buNone/>
                      </a:pPr>
                      <a:r>
                        <a:rPr lang="en">
                          <a:solidFill>
                            <a:schemeClr val="dk2"/>
                          </a:solidFill>
                          <a:latin typeface="Lato"/>
                          <a:ea typeface="Lato"/>
                          <a:cs typeface="Lato"/>
                          <a:sym typeface="Lato"/>
                        </a:rPr>
                        <a:t>Val </a:t>
                      </a:r>
                      <a:r>
                        <a:rPr lang="en">
                          <a:solidFill>
                            <a:schemeClr val="dk2"/>
                          </a:solidFill>
                          <a:latin typeface="Lato"/>
                          <a:ea typeface="Lato"/>
                          <a:cs typeface="Lato"/>
                          <a:sym typeface="Lato"/>
                        </a:rPr>
                        <a:t>AP</a:t>
                      </a:r>
                      <a:endParaRPr>
                        <a:solidFill>
                          <a:schemeClr val="dk2"/>
                        </a:solidFill>
                        <a:latin typeface="Lato"/>
                        <a:ea typeface="Lato"/>
                        <a:cs typeface="Lato"/>
                        <a:sym typeface="Lato"/>
                      </a:endParaRPr>
                    </a:p>
                  </a:txBody>
                  <a:tcPr marT="91425" marB="91425" marR="91425" marL="91425"/>
                </a:tc>
                <a:tc>
                  <a:txBody>
                    <a:bodyPr>
                      <a:noAutofit/>
                    </a:bodyPr>
                    <a:lstStyle/>
                    <a:p>
                      <a:pPr indent="0" lvl="0" marL="0" rtl="0" algn="ctr">
                        <a:spcBef>
                          <a:spcPts val="0"/>
                        </a:spcBef>
                        <a:spcAft>
                          <a:spcPts val="0"/>
                        </a:spcAft>
                        <a:buNone/>
                      </a:pPr>
                      <a:r>
                        <a:rPr b="1" lang="en">
                          <a:solidFill>
                            <a:schemeClr val="dk2"/>
                          </a:solidFill>
                          <a:latin typeface="Lato"/>
                          <a:ea typeface="Lato"/>
                          <a:cs typeface="Lato"/>
                          <a:sym typeface="Lato"/>
                        </a:rPr>
                        <a:t>70.6%</a:t>
                      </a:r>
                      <a:endParaRPr b="1">
                        <a:solidFill>
                          <a:schemeClr val="dk2"/>
                        </a:solidFill>
                        <a:latin typeface="Lato"/>
                        <a:ea typeface="Lato"/>
                        <a:cs typeface="Lato"/>
                        <a:sym typeface="Lato"/>
                      </a:endParaRPr>
                    </a:p>
                  </a:txBody>
                  <a:tcPr marT="91425" marB="91425" marR="91425" marL="91425"/>
                </a:tc>
                <a:tc>
                  <a:txBody>
                    <a:bodyPr>
                      <a:noAutofit/>
                    </a:bodyPr>
                    <a:lstStyle/>
                    <a:p>
                      <a:pPr indent="0" lvl="0" marL="0" rtl="0" algn="ctr">
                        <a:spcBef>
                          <a:spcPts val="0"/>
                        </a:spcBef>
                        <a:spcAft>
                          <a:spcPts val="0"/>
                        </a:spcAft>
                        <a:buNone/>
                      </a:pPr>
                      <a:r>
                        <a:rPr lang="en">
                          <a:solidFill>
                            <a:schemeClr val="dk2"/>
                          </a:solidFill>
                          <a:latin typeface="Lato"/>
                          <a:ea typeface="Lato"/>
                          <a:cs typeface="Lato"/>
                          <a:sym typeface="Lato"/>
                        </a:rPr>
                        <a:t>49</a:t>
                      </a:r>
                      <a:r>
                        <a:rPr lang="en">
                          <a:solidFill>
                            <a:schemeClr val="dk2"/>
                          </a:solidFill>
                          <a:latin typeface="Lato"/>
                          <a:ea typeface="Lato"/>
                          <a:cs typeface="Lato"/>
                          <a:sym typeface="Lato"/>
                        </a:rPr>
                        <a:t>.5%</a:t>
                      </a:r>
                      <a:endParaRPr>
                        <a:solidFill>
                          <a:schemeClr val="dk2"/>
                        </a:solidFill>
                        <a:latin typeface="Lato"/>
                        <a:ea typeface="Lato"/>
                        <a:cs typeface="Lato"/>
                        <a:sym typeface="Lato"/>
                      </a:endParaRPr>
                    </a:p>
                  </a:txBody>
                  <a:tcPr marT="91425" marB="91425" marR="91425" marL="91425"/>
                </a:tc>
              </a:tr>
              <a:tr h="381000">
                <a:tc>
                  <a:txBody>
                    <a:bodyPr>
                      <a:noAutofit/>
                    </a:bodyPr>
                    <a:lstStyle/>
                    <a:p>
                      <a:pPr indent="0" lvl="0" marL="0" rtl="0" algn="l">
                        <a:spcBef>
                          <a:spcPts val="0"/>
                        </a:spcBef>
                        <a:spcAft>
                          <a:spcPts val="0"/>
                        </a:spcAft>
                        <a:buNone/>
                      </a:pPr>
                      <a:r>
                        <a:rPr lang="en">
                          <a:solidFill>
                            <a:schemeClr val="dk2"/>
                          </a:solidFill>
                          <a:latin typeface="Lato"/>
                          <a:ea typeface="Lato"/>
                          <a:cs typeface="Lato"/>
                          <a:sym typeface="Lato"/>
                        </a:rPr>
                        <a:t>Val </a:t>
                      </a:r>
                      <a:r>
                        <a:rPr lang="en">
                          <a:solidFill>
                            <a:schemeClr val="dk2"/>
                          </a:solidFill>
                          <a:latin typeface="Lato"/>
                          <a:ea typeface="Lato"/>
                          <a:cs typeface="Lato"/>
                          <a:sym typeface="Lato"/>
                        </a:rPr>
                        <a:t>AUC</a:t>
                      </a:r>
                      <a:endParaRPr>
                        <a:solidFill>
                          <a:schemeClr val="dk2"/>
                        </a:solidFill>
                        <a:latin typeface="Lato"/>
                        <a:ea typeface="Lato"/>
                        <a:cs typeface="Lato"/>
                        <a:sym typeface="Lato"/>
                      </a:endParaRPr>
                    </a:p>
                  </a:txBody>
                  <a:tcPr marT="91425" marB="91425" marR="91425" marL="91425"/>
                </a:tc>
                <a:tc>
                  <a:txBody>
                    <a:bodyPr>
                      <a:noAutofit/>
                    </a:bodyPr>
                    <a:lstStyle/>
                    <a:p>
                      <a:pPr indent="0" lvl="0" marL="0" rtl="0" algn="ctr">
                        <a:spcBef>
                          <a:spcPts val="0"/>
                        </a:spcBef>
                        <a:spcAft>
                          <a:spcPts val="0"/>
                        </a:spcAft>
                        <a:buNone/>
                      </a:pPr>
                      <a:r>
                        <a:rPr lang="en">
                          <a:solidFill>
                            <a:schemeClr val="dk2"/>
                          </a:solidFill>
                          <a:latin typeface="Lato"/>
                          <a:ea typeface="Lato"/>
                          <a:cs typeface="Lato"/>
                          <a:sym typeface="Lato"/>
                        </a:rPr>
                        <a:t>90.1%</a:t>
                      </a:r>
                      <a:endParaRPr>
                        <a:solidFill>
                          <a:schemeClr val="dk2"/>
                        </a:solidFill>
                        <a:latin typeface="Lato"/>
                        <a:ea typeface="Lato"/>
                        <a:cs typeface="Lato"/>
                        <a:sym typeface="Lato"/>
                      </a:endParaRPr>
                    </a:p>
                  </a:txBody>
                  <a:tcPr marT="91425" marB="91425" marR="91425" marL="91425"/>
                </a:tc>
                <a:tc>
                  <a:txBody>
                    <a:bodyPr>
                      <a:noAutofit/>
                    </a:bodyPr>
                    <a:lstStyle/>
                    <a:p>
                      <a:pPr indent="0" lvl="0" marL="0" rtl="0" algn="ctr">
                        <a:spcBef>
                          <a:spcPts val="0"/>
                        </a:spcBef>
                        <a:spcAft>
                          <a:spcPts val="0"/>
                        </a:spcAft>
                        <a:buNone/>
                      </a:pPr>
                      <a:r>
                        <a:rPr b="1" lang="en">
                          <a:solidFill>
                            <a:schemeClr val="dk2"/>
                          </a:solidFill>
                          <a:latin typeface="Lato"/>
                          <a:ea typeface="Lato"/>
                          <a:cs typeface="Lato"/>
                          <a:sym typeface="Lato"/>
                        </a:rPr>
                        <a:t>97</a:t>
                      </a:r>
                      <a:r>
                        <a:rPr b="1" lang="en">
                          <a:solidFill>
                            <a:schemeClr val="dk2"/>
                          </a:solidFill>
                          <a:latin typeface="Lato"/>
                          <a:ea typeface="Lato"/>
                          <a:cs typeface="Lato"/>
                          <a:sym typeface="Lato"/>
                        </a:rPr>
                        <a:t>.3%</a:t>
                      </a:r>
                      <a:endParaRPr b="1">
                        <a:solidFill>
                          <a:schemeClr val="dk2"/>
                        </a:solidFill>
                        <a:latin typeface="Lato"/>
                        <a:ea typeface="Lato"/>
                        <a:cs typeface="Lato"/>
                        <a:sym typeface="Lato"/>
                      </a:endParaRPr>
                    </a:p>
                  </a:txBody>
                  <a:tcPr marT="91425" marB="91425" marR="91425" marL="91425"/>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1" name="Shape 771"/>
        <p:cNvGrpSpPr/>
        <p:nvPr/>
      </p:nvGrpSpPr>
      <p:grpSpPr>
        <a:xfrm>
          <a:off x="0" y="0"/>
          <a:ext cx="0" cy="0"/>
          <a:chOff x="0" y="0"/>
          <a:chExt cx="0" cy="0"/>
        </a:xfrm>
      </p:grpSpPr>
      <p:sp>
        <p:nvSpPr>
          <p:cNvPr id="772" name="Google Shape;772;p67"/>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Work</a:t>
            </a:r>
            <a:endParaRPr/>
          </a:p>
        </p:txBody>
      </p:sp>
      <p:sp>
        <p:nvSpPr>
          <p:cNvPr id="773" name="Google Shape;773;p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Move from heuristic-based sampling to learned sampling functions.</a:t>
            </a:r>
            <a:endParaRPr/>
          </a:p>
          <a:p>
            <a:pPr indent="-342900" lvl="0" marL="457200" rtl="0" algn="l">
              <a:spcBef>
                <a:spcPts val="1600"/>
              </a:spcBef>
              <a:spcAft>
                <a:spcPts val="0"/>
              </a:spcAft>
              <a:buSzPts val="1800"/>
              <a:buChar char="●"/>
            </a:pPr>
            <a:r>
              <a:rPr lang="en"/>
              <a:t>Generative model on the feature space;</a:t>
            </a:r>
            <a:endParaRPr/>
          </a:p>
          <a:p>
            <a:pPr indent="-342900" lvl="0" marL="457200" rtl="0" algn="l">
              <a:spcBef>
                <a:spcPts val="0"/>
              </a:spcBef>
              <a:spcAft>
                <a:spcPts val="0"/>
              </a:spcAft>
              <a:buSzPts val="1800"/>
              <a:buChar char="●"/>
            </a:pPr>
            <a:r>
              <a:rPr lang="en"/>
              <a:t>Learn what regions of the feature space are more prone to error;</a:t>
            </a:r>
            <a:endParaRPr/>
          </a:p>
          <a:p>
            <a:pPr indent="-342900" lvl="0" marL="457200" rtl="0" algn="l">
              <a:spcBef>
                <a:spcPts val="0"/>
              </a:spcBef>
              <a:spcAft>
                <a:spcPts val="0"/>
              </a:spcAft>
              <a:buSzPts val="1800"/>
              <a:buChar char="●"/>
            </a:pPr>
            <a:r>
              <a:rPr lang="en"/>
              <a:t>Predict model improvements after adding the example to the training set.</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Label more data.</a:t>
            </a:r>
            <a:endParaRPr/>
          </a:p>
        </p:txBody>
      </p:sp>
      <p:pic>
        <p:nvPicPr>
          <p:cNvPr id="774" name="Google Shape;774;p67"/>
          <p:cNvPicPr preferRelativeResize="0"/>
          <p:nvPr/>
        </p:nvPicPr>
        <p:blipFill>
          <a:blip r:embed="rId3">
            <a:alphaModFix/>
          </a:blip>
          <a:stretch>
            <a:fillRect/>
          </a:stretch>
        </p:blipFill>
        <p:spPr>
          <a:xfrm>
            <a:off x="5086125" y="2956100"/>
            <a:ext cx="2654602" cy="19909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8" name="Shape 778"/>
        <p:cNvGrpSpPr/>
        <p:nvPr/>
      </p:nvGrpSpPr>
      <p:grpSpPr>
        <a:xfrm>
          <a:off x="0" y="0"/>
          <a:ext cx="0" cy="0"/>
          <a:chOff x="0" y="0"/>
          <a:chExt cx="0" cy="0"/>
        </a:xfrm>
      </p:grpSpPr>
      <p:pic>
        <p:nvPicPr>
          <p:cNvPr id="779" name="Google Shape;779;p68"/>
          <p:cNvPicPr preferRelativeResize="0"/>
          <p:nvPr/>
        </p:nvPicPr>
        <p:blipFill rotWithShape="1">
          <a:blip r:embed="rId3">
            <a:alphaModFix/>
          </a:blip>
          <a:srcRect b="0" l="0" r="0" t="0"/>
          <a:stretch/>
        </p:blipFill>
        <p:spPr>
          <a:xfrm>
            <a:off x="-1" y="0"/>
            <a:ext cx="9144000" cy="5143505"/>
          </a:xfrm>
          <a:prstGeom prst="rect">
            <a:avLst/>
          </a:prstGeom>
          <a:noFill/>
          <a:ln>
            <a:noFill/>
          </a:ln>
        </p:spPr>
      </p:pic>
      <p:sp>
        <p:nvSpPr>
          <p:cNvPr id="780" name="Google Shape;780;p68"/>
          <p:cNvSpPr txBox="1"/>
          <p:nvPr>
            <p:ph idx="4294967295" type="title"/>
          </p:nvPr>
        </p:nvSpPr>
        <p:spPr>
          <a:xfrm>
            <a:off x="311600" y="2155200"/>
            <a:ext cx="3366900" cy="83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4AAD74"/>
                </a:solidFill>
                <a:latin typeface="Lato"/>
                <a:ea typeface="Lato"/>
                <a:cs typeface="Lato"/>
                <a:sym typeface="Lato"/>
              </a:rPr>
              <a:t>We are hiring</a:t>
            </a:r>
            <a:r>
              <a:rPr lang="en" sz="3600">
                <a:solidFill>
                  <a:srgbClr val="4AAD74"/>
                </a:solidFill>
                <a:latin typeface="Lato"/>
                <a:ea typeface="Lato"/>
                <a:cs typeface="Lato"/>
                <a:sym typeface="Lato"/>
              </a:rPr>
              <a:t>!</a:t>
            </a:r>
            <a:endParaRPr sz="3600">
              <a:solidFill>
                <a:srgbClr val="4AAD74"/>
              </a:solidFill>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4" name="Shape 784"/>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6"/>
          <p:cNvSpPr txBox="1"/>
          <p:nvPr>
            <p:ph idx="4294967295"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a:t>
            </a:r>
            <a:endParaRPr/>
          </a:p>
        </p:txBody>
      </p:sp>
      <p:pic>
        <p:nvPicPr>
          <p:cNvPr id="208" name="Google Shape;208;p36"/>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209" name="Google Shape;209;p36"/>
          <p:cNvPicPr preferRelativeResize="0"/>
          <p:nvPr/>
        </p:nvPicPr>
        <p:blipFill>
          <a:blip r:embed="rId4">
            <a:alphaModFix/>
          </a:blip>
          <a:stretch>
            <a:fillRect/>
          </a:stretch>
        </p:blipFill>
        <p:spPr>
          <a:xfrm>
            <a:off x="825050" y="349300"/>
            <a:ext cx="1905000" cy="552450"/>
          </a:xfrm>
          <a:prstGeom prst="rect">
            <a:avLst/>
          </a:prstGeom>
          <a:noFill/>
          <a:ln>
            <a:noFill/>
          </a:ln>
        </p:spPr>
      </p:pic>
      <p:sp>
        <p:nvSpPr>
          <p:cNvPr id="210" name="Google Shape;210;p36"/>
          <p:cNvSpPr txBox="1"/>
          <p:nvPr>
            <p:ph idx="4294967295" type="body"/>
          </p:nvPr>
        </p:nvSpPr>
        <p:spPr>
          <a:xfrm>
            <a:off x="311700" y="1315975"/>
            <a:ext cx="4079400" cy="340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Founded in</a:t>
            </a:r>
            <a:r>
              <a:rPr lang="en" sz="1400"/>
              <a:t> January 2012</a:t>
            </a:r>
            <a:endParaRPr sz="1400"/>
          </a:p>
          <a:p>
            <a:pPr indent="0" lvl="0" marL="0" rtl="0" algn="l">
              <a:spcBef>
                <a:spcPts val="1600"/>
              </a:spcBef>
              <a:spcAft>
                <a:spcPts val="0"/>
              </a:spcAft>
              <a:buNone/>
            </a:pPr>
            <a:r>
              <a:rPr lang="en" sz="1400"/>
              <a:t>Team of 25+ Software Engineers, 3D Artists, </a:t>
            </a:r>
            <a:r>
              <a:rPr lang="en" sz="1400"/>
              <a:t>...</a:t>
            </a:r>
            <a:endParaRPr sz="1400"/>
          </a:p>
          <a:p>
            <a:pPr indent="0" lvl="0" marL="0" rtl="0" algn="l">
              <a:spcBef>
                <a:spcPts val="1600"/>
              </a:spcBef>
              <a:spcAft>
                <a:spcPts val="1600"/>
              </a:spcAft>
              <a:buNone/>
            </a:pPr>
            <a:r>
              <a:rPr lang="en" sz="1400"/>
              <a:t>Augmented Reality for subsea Remotely Operated Vehicles (ROVs)</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pic>
        <p:nvPicPr>
          <p:cNvPr id="215" name="Google Shape;215;p37"/>
          <p:cNvPicPr preferRelativeResize="0"/>
          <p:nvPr/>
        </p:nvPicPr>
        <p:blipFill rotWithShape="1">
          <a:blip r:embed="rId3">
            <a:alphaModFix/>
          </a:blip>
          <a:srcRect b="0" l="9183" r="9183" t="18380"/>
          <a:stretch/>
        </p:blipFill>
        <p:spPr>
          <a:xfrm>
            <a:off x="0" y="0"/>
            <a:ext cx="9144000" cy="5143500"/>
          </a:xfrm>
          <a:prstGeom prst="rect">
            <a:avLst/>
          </a:prstGeom>
          <a:noFill/>
          <a:ln>
            <a:noFill/>
          </a:ln>
        </p:spPr>
      </p:pic>
      <p:sp>
        <p:nvSpPr>
          <p:cNvPr id="216" name="Google Shape;216;p37"/>
          <p:cNvSpPr txBox="1"/>
          <p:nvPr>
            <p:ph type="title"/>
          </p:nvPr>
        </p:nvSpPr>
        <p:spPr>
          <a:xfrm>
            <a:off x="353375" y="641425"/>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1800">
                <a:solidFill>
                  <a:srgbClr val="FFFFFF"/>
                </a:solidFill>
                <a:latin typeface="Montserrat ExtraLight"/>
                <a:ea typeface="Montserrat ExtraLight"/>
                <a:cs typeface="Montserrat ExtraLight"/>
                <a:sym typeface="Montserrat ExtraLight"/>
              </a:rPr>
              <a:t>RESEARCH TEAM GOAL</a:t>
            </a:r>
            <a:endParaRPr b="0" sz="1800">
              <a:solidFill>
                <a:srgbClr val="FFFFFF"/>
              </a:solidFill>
              <a:latin typeface="Montserrat ExtraLight"/>
              <a:ea typeface="Montserrat ExtraLight"/>
              <a:cs typeface="Montserrat ExtraLight"/>
              <a:sym typeface="Montserrat ExtraLight"/>
            </a:endParaRPr>
          </a:p>
        </p:txBody>
      </p:sp>
      <p:sp>
        <p:nvSpPr>
          <p:cNvPr id="217" name="Google Shape;217;p37"/>
          <p:cNvSpPr txBox="1"/>
          <p:nvPr>
            <p:ph idx="4294967295" type="body"/>
          </p:nvPr>
        </p:nvSpPr>
        <p:spPr>
          <a:xfrm>
            <a:off x="311700" y="1152475"/>
            <a:ext cx="8520600" cy="298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400">
                <a:solidFill>
                  <a:srgbClr val="FFFFFF"/>
                </a:solidFill>
              </a:rPr>
              <a:t>Autonomous subsea</a:t>
            </a:r>
            <a:br>
              <a:rPr b="1" lang="en" sz="3400">
                <a:solidFill>
                  <a:srgbClr val="FFFFFF"/>
                </a:solidFill>
              </a:rPr>
            </a:br>
            <a:r>
              <a:rPr b="1" lang="en" sz="3400">
                <a:solidFill>
                  <a:srgbClr val="FFFFFF"/>
                </a:solidFill>
              </a:rPr>
              <a:t>operations!</a:t>
            </a:r>
            <a:endParaRPr b="1" sz="3000">
              <a:solidFill>
                <a:srgbClr val="4AAD74"/>
              </a:solidFill>
            </a:endParaRPr>
          </a:p>
          <a:p>
            <a:pPr indent="0" lvl="0" marL="0" rtl="0" algn="l">
              <a:spcBef>
                <a:spcPts val="1600"/>
              </a:spcBef>
              <a:spcAft>
                <a:spcPts val="1600"/>
              </a:spcAft>
              <a:buNone/>
            </a:pPr>
            <a:r>
              <a:rPr i="1" lang="en" sz="1400">
                <a:solidFill>
                  <a:srgbClr val="EFEFEF"/>
                </a:solidFill>
              </a:rPr>
              <a:t>Planning and ROV control for inspection and maintenance.</a:t>
            </a:r>
            <a:endParaRPr i="1" sz="1400">
              <a:solidFill>
                <a:srgbClr val="EFEFE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8"/>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8"/>
          <p:cNvSpPr txBox="1"/>
          <p:nvPr>
            <p:ph idx="1" type="body"/>
          </p:nvPr>
        </p:nvSpPr>
        <p:spPr>
          <a:xfrm>
            <a:off x="311700" y="10898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4" name="Google Shape;224;p38"/>
          <p:cNvPicPr preferRelativeResize="0"/>
          <p:nvPr/>
        </p:nvPicPr>
        <p:blipFill>
          <a:blip r:embed="rId3">
            <a:alphaModFix/>
          </a:blip>
          <a:stretch>
            <a:fillRect/>
          </a:stretch>
        </p:blipFill>
        <p:spPr>
          <a:xfrm>
            <a:off x="0" y="3124"/>
            <a:ext cx="9143999" cy="51372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0" name="Google Shape;230;p39"/>
          <p:cNvPicPr preferRelativeResize="0"/>
          <p:nvPr/>
        </p:nvPicPr>
        <p:blipFill>
          <a:blip r:embed="rId3">
            <a:alphaModFix/>
          </a:blip>
          <a:stretch>
            <a:fillRect/>
          </a:stretch>
        </p:blipFill>
        <p:spPr>
          <a:xfrm>
            <a:off x="4730825" y="1660524"/>
            <a:ext cx="4267200" cy="2400300"/>
          </a:xfrm>
          <a:prstGeom prst="rect">
            <a:avLst/>
          </a:prstGeom>
          <a:noFill/>
          <a:ln>
            <a:noFill/>
          </a:ln>
        </p:spPr>
      </p:pic>
      <p:sp>
        <p:nvSpPr>
          <p:cNvPr id="231" name="Google Shape;231;p39"/>
          <p:cNvSpPr txBox="1"/>
          <p:nvPr/>
        </p:nvSpPr>
        <p:spPr>
          <a:xfrm>
            <a:off x="1452625" y="732950"/>
            <a:ext cx="1653900" cy="51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3C78D8"/>
                </a:solidFill>
                <a:latin typeface="Lato"/>
                <a:ea typeface="Lato"/>
                <a:cs typeface="Lato"/>
                <a:sym typeface="Lato"/>
              </a:rPr>
              <a:t>Real</a:t>
            </a:r>
            <a:endParaRPr b="1" sz="2400">
              <a:solidFill>
                <a:srgbClr val="3C78D8"/>
              </a:solidFill>
              <a:latin typeface="Lato"/>
              <a:ea typeface="Lato"/>
              <a:cs typeface="Lato"/>
              <a:sym typeface="Lato"/>
            </a:endParaRPr>
          </a:p>
        </p:txBody>
      </p:sp>
      <p:pic>
        <p:nvPicPr>
          <p:cNvPr id="232" name="Google Shape;232;p39"/>
          <p:cNvPicPr preferRelativeResize="0"/>
          <p:nvPr/>
        </p:nvPicPr>
        <p:blipFill>
          <a:blip r:embed="rId4">
            <a:alphaModFix/>
          </a:blip>
          <a:stretch>
            <a:fillRect/>
          </a:stretch>
        </p:blipFill>
        <p:spPr>
          <a:xfrm>
            <a:off x="145975" y="1660525"/>
            <a:ext cx="4267205" cy="2400300"/>
          </a:xfrm>
          <a:prstGeom prst="rect">
            <a:avLst/>
          </a:prstGeom>
          <a:noFill/>
          <a:ln>
            <a:noFill/>
          </a:ln>
        </p:spPr>
      </p:pic>
      <p:sp>
        <p:nvSpPr>
          <p:cNvPr id="233" name="Google Shape;233;p39"/>
          <p:cNvSpPr/>
          <p:nvPr/>
        </p:nvSpPr>
        <p:spPr>
          <a:xfrm>
            <a:off x="1477050" y="622550"/>
            <a:ext cx="1653900" cy="733500"/>
          </a:xfrm>
          <a:prstGeom prst="rect">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9"/>
          <p:cNvSpPr txBox="1"/>
          <p:nvPr/>
        </p:nvSpPr>
        <p:spPr>
          <a:xfrm>
            <a:off x="1477050" y="732950"/>
            <a:ext cx="1653900" cy="51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Lato"/>
                <a:ea typeface="Lato"/>
                <a:cs typeface="Lato"/>
                <a:sym typeface="Lato"/>
              </a:rPr>
              <a:t>Real</a:t>
            </a:r>
            <a:endParaRPr b="1" sz="2400">
              <a:solidFill>
                <a:srgbClr val="FFFFFF"/>
              </a:solidFill>
              <a:latin typeface="Lato"/>
              <a:ea typeface="Lato"/>
              <a:cs typeface="Lato"/>
              <a:sym typeface="Lato"/>
            </a:endParaRPr>
          </a:p>
        </p:txBody>
      </p:sp>
      <p:sp>
        <p:nvSpPr>
          <p:cNvPr id="235" name="Google Shape;235;p39"/>
          <p:cNvSpPr/>
          <p:nvPr/>
        </p:nvSpPr>
        <p:spPr>
          <a:xfrm>
            <a:off x="5644625" y="622550"/>
            <a:ext cx="2408100" cy="733500"/>
          </a:xfrm>
          <a:prstGeom prst="rect">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9"/>
          <p:cNvSpPr txBox="1"/>
          <p:nvPr/>
        </p:nvSpPr>
        <p:spPr>
          <a:xfrm>
            <a:off x="5714225" y="732950"/>
            <a:ext cx="2268900" cy="51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Lato"/>
                <a:ea typeface="Lato"/>
                <a:cs typeface="Lato"/>
                <a:sym typeface="Lato"/>
              </a:rPr>
              <a:t>Real &amp; </a:t>
            </a:r>
            <a:r>
              <a:rPr b="1" lang="en" sz="2400">
                <a:solidFill>
                  <a:srgbClr val="FFFFFF"/>
                </a:solidFill>
                <a:latin typeface="Lato"/>
                <a:ea typeface="Lato"/>
                <a:cs typeface="Lato"/>
                <a:sym typeface="Lato"/>
              </a:rPr>
              <a:t>Virtual</a:t>
            </a:r>
            <a:endParaRPr b="1" sz="2400">
              <a:solidFill>
                <a:srgbClr val="FFFFFF"/>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40"/>
          <p:cNvSpPr txBox="1"/>
          <p:nvPr>
            <p:ph type="title"/>
          </p:nvPr>
        </p:nvSpPr>
        <p:spPr>
          <a:xfrm>
            <a:off x="0" y="443150"/>
            <a:ext cx="3654300" cy="97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242" name="Google Shape;242;p40"/>
          <p:cNvSpPr txBox="1"/>
          <p:nvPr>
            <p:ph idx="1" type="subTitle"/>
          </p:nvPr>
        </p:nvSpPr>
        <p:spPr>
          <a:xfrm>
            <a:off x="129700" y="1474075"/>
            <a:ext cx="3418800" cy="305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43" name="Google Shape;243;p40"/>
          <p:cNvPicPr preferRelativeResize="0"/>
          <p:nvPr/>
        </p:nvPicPr>
        <p:blipFill rotWithShape="1">
          <a:blip r:embed="rId3">
            <a:alphaModFix/>
          </a:blip>
          <a:srcRect b="8909" l="8909" r="8901" t="8901"/>
          <a:stretch/>
        </p:blipFill>
        <p:spPr>
          <a:xfrm>
            <a:off x="0" y="0"/>
            <a:ext cx="9144000" cy="5143500"/>
          </a:xfrm>
          <a:prstGeom prst="rect">
            <a:avLst/>
          </a:prstGeom>
          <a:noFill/>
          <a:ln>
            <a:noFill/>
          </a:ln>
        </p:spPr>
      </p:pic>
      <p:sp>
        <p:nvSpPr>
          <p:cNvPr id="244" name="Google Shape;244;p40"/>
          <p:cNvSpPr txBox="1"/>
          <p:nvPr>
            <p:ph type="title"/>
          </p:nvPr>
        </p:nvSpPr>
        <p:spPr>
          <a:xfrm>
            <a:off x="311700" y="391350"/>
            <a:ext cx="8520600" cy="62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solidFill>
                  <a:srgbClr val="FFFFFF"/>
                </a:solidFill>
                <a:latin typeface="Playfair Display"/>
                <a:ea typeface="Playfair Display"/>
                <a:cs typeface="Playfair Display"/>
                <a:sym typeface="Playfair Display"/>
              </a:rPr>
              <a:t>Simulator</a:t>
            </a:r>
            <a:endParaRPr sz="3200">
              <a:solidFill>
                <a:srgbClr val="FFFFFF"/>
              </a:solidFill>
              <a:latin typeface="Playfair Display"/>
              <a:ea typeface="Playfair Display"/>
              <a:cs typeface="Playfair Display"/>
              <a:sym typeface="Playfair Displ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4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Train ROV pilots</a:t>
            </a:r>
            <a:endParaRPr/>
          </a:p>
          <a:p>
            <a:pPr indent="-342900" lvl="0" marL="457200" rtl="0" algn="l">
              <a:spcBef>
                <a:spcPts val="0"/>
              </a:spcBef>
              <a:spcAft>
                <a:spcPts val="0"/>
              </a:spcAft>
              <a:buSzPts val="1800"/>
              <a:buChar char="-"/>
            </a:pPr>
            <a:r>
              <a:rPr lang="en"/>
              <a:t>Planning new operations</a:t>
            </a:r>
            <a:endParaRPr/>
          </a:p>
          <a:p>
            <a:pPr indent="-342900" lvl="0" marL="457200" rtl="0" algn="l">
              <a:spcBef>
                <a:spcPts val="0"/>
              </a:spcBef>
              <a:spcAft>
                <a:spcPts val="0"/>
              </a:spcAft>
              <a:buSzPts val="1800"/>
              <a:buChar char="-"/>
            </a:pPr>
            <a:r>
              <a:rPr b="1" lang="en"/>
              <a:t>Machine Learning!</a:t>
            </a:r>
            <a:endParaRPr/>
          </a:p>
        </p:txBody>
      </p:sp>
      <p:pic>
        <p:nvPicPr>
          <p:cNvPr id="250" name="Google Shape;250;p41"/>
          <p:cNvPicPr preferRelativeResize="0"/>
          <p:nvPr/>
        </p:nvPicPr>
        <p:blipFill>
          <a:blip r:embed="rId3">
            <a:alphaModFix/>
          </a:blip>
          <a:stretch>
            <a:fillRect/>
          </a:stretch>
        </p:blipFill>
        <p:spPr>
          <a:xfrm>
            <a:off x="216001" y="158536"/>
            <a:ext cx="4143674" cy="2373231"/>
          </a:xfrm>
          <a:prstGeom prst="rect">
            <a:avLst/>
          </a:prstGeom>
          <a:noFill/>
          <a:ln>
            <a:noFill/>
          </a:ln>
        </p:spPr>
      </p:pic>
      <p:cxnSp>
        <p:nvCxnSpPr>
          <p:cNvPr id="251" name="Google Shape;251;p41"/>
          <p:cNvCxnSpPr/>
          <p:nvPr/>
        </p:nvCxnSpPr>
        <p:spPr>
          <a:xfrm flipH="1" rot="10800000">
            <a:off x="1593050" y="116750"/>
            <a:ext cx="1266000" cy="2466900"/>
          </a:xfrm>
          <a:prstGeom prst="straightConnector1">
            <a:avLst/>
          </a:prstGeom>
          <a:noFill/>
          <a:ln cap="flat" cmpd="sng" w="9525">
            <a:solidFill>
              <a:srgbClr val="5EDB80"/>
            </a:solidFill>
            <a:prstDash val="solid"/>
            <a:round/>
            <a:headEnd len="med" w="med" type="none"/>
            <a:tailEnd len="med" w="med" type="none"/>
          </a:ln>
        </p:spPr>
      </p:cxnSp>
      <p:pic>
        <p:nvPicPr>
          <p:cNvPr id="252" name="Google Shape;252;p41"/>
          <p:cNvPicPr preferRelativeResize="0"/>
          <p:nvPr/>
        </p:nvPicPr>
        <p:blipFill>
          <a:blip r:embed="rId4">
            <a:alphaModFix/>
          </a:blip>
          <a:stretch>
            <a:fillRect/>
          </a:stretch>
        </p:blipFill>
        <p:spPr>
          <a:xfrm>
            <a:off x="216000" y="2644675"/>
            <a:ext cx="4143638" cy="23307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